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5" r:id="rId3"/>
  </p:sldMasterIdLst>
  <p:notesMasterIdLst>
    <p:notesMasterId r:id="rId5"/>
  </p:notesMasterIdLst>
  <p:sldIdLst>
    <p:sldId id="256" r:id="rId4"/>
    <p:sldId id="272" r:id="rId6"/>
    <p:sldId id="259" r:id="rId7"/>
    <p:sldId id="287" r:id="rId8"/>
    <p:sldId id="322" r:id="rId9"/>
    <p:sldId id="328" r:id="rId10"/>
    <p:sldId id="329" r:id="rId11"/>
    <p:sldId id="273" r:id="rId12"/>
    <p:sldId id="326" r:id="rId13"/>
    <p:sldId id="274" r:id="rId14"/>
    <p:sldId id="291" r:id="rId15"/>
    <p:sldId id="275" r:id="rId16"/>
    <p:sldId id="282" r:id="rId17"/>
    <p:sldId id="327" r:id="rId18"/>
    <p:sldId id="262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C6BE"/>
    <a:srgbClr val="FEDB69"/>
    <a:srgbClr val="CC4B4A"/>
    <a:srgbClr val="4E5261"/>
    <a:srgbClr val="3E43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3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F90BC-B506-4944-94E0-74770609E5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EF182-2FCB-4867-99A2-224514D135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EF182-2FCB-4867-99A2-224514D135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EF182-2FCB-4867-99A2-224514D135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5.jpeg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microsoft.com/office/2007/relationships/hdphoto" Target="../media/image11.wdp"/><Relationship Id="rId3" Type="http://schemas.openxmlformats.org/officeDocument/2006/relationships/image" Target="../media/image10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jpe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41399" y="-992860"/>
            <a:ext cx="14465300" cy="7107124"/>
          </a:xfrm>
          <a:prstGeom prst="rect">
            <a:avLst/>
          </a:prstGeom>
        </p:spPr>
      </p:pic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217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31750"/>
            <a:ext cx="12218988" cy="682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6791325"/>
            <a:ext cx="12193588" cy="85725"/>
            <a:chOff x="0" y="6791325"/>
            <a:chExt cx="12193588" cy="136526"/>
          </a:xfrm>
        </p:grpSpPr>
        <p:sp>
          <p:nvSpPr>
            <p:cNvPr id="1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6791325"/>
              <a:ext cx="1219200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5"/>
            <p:cNvSpPr>
              <a:spLocks noChangeArrowheads="1"/>
            </p:cNvSpPr>
            <p:nvPr userDrawn="1"/>
          </p:nvSpPr>
          <p:spPr bwMode="auto">
            <a:xfrm>
              <a:off x="0" y="6792913"/>
              <a:ext cx="3048000" cy="134938"/>
            </a:xfrm>
            <a:prstGeom prst="rect">
              <a:avLst/>
            </a:prstGeom>
            <a:solidFill>
              <a:srgbClr val="74C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Rectangle 6"/>
            <p:cNvSpPr>
              <a:spLocks noChangeArrowheads="1"/>
            </p:cNvSpPr>
            <p:nvPr userDrawn="1"/>
          </p:nvSpPr>
          <p:spPr bwMode="auto">
            <a:xfrm>
              <a:off x="3048000" y="6792913"/>
              <a:ext cx="3049588" cy="134938"/>
            </a:xfrm>
            <a:prstGeom prst="rect">
              <a:avLst/>
            </a:prstGeom>
            <a:solidFill>
              <a:srgbClr val="F6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Rectangle 7"/>
            <p:cNvSpPr>
              <a:spLocks noChangeArrowheads="1"/>
            </p:cNvSpPr>
            <p:nvPr userDrawn="1"/>
          </p:nvSpPr>
          <p:spPr bwMode="auto">
            <a:xfrm>
              <a:off x="6097588" y="6792913"/>
              <a:ext cx="3048000" cy="134938"/>
            </a:xfrm>
            <a:prstGeom prst="rect">
              <a:avLst/>
            </a:prstGeom>
            <a:solidFill>
              <a:srgbClr val="74C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Rectangle 8"/>
            <p:cNvSpPr>
              <a:spLocks noChangeArrowheads="1"/>
            </p:cNvSpPr>
            <p:nvPr userDrawn="1"/>
          </p:nvSpPr>
          <p:spPr bwMode="auto">
            <a:xfrm>
              <a:off x="9145588" y="6792913"/>
              <a:ext cx="3048000" cy="134938"/>
            </a:xfrm>
            <a:prstGeom prst="rect">
              <a:avLst/>
            </a:prstGeom>
            <a:solidFill>
              <a:srgbClr val="F6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5946778" y="3928348"/>
            <a:ext cx="5550708" cy="758402"/>
          </a:xfrm>
        </p:spPr>
        <p:txBody>
          <a:bodyPr anchor="b">
            <a:normAutofit/>
          </a:bodyPr>
          <a:lstStyle>
            <a:lvl1pPr algn="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4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946778" y="4728833"/>
            <a:ext cx="5550708" cy="656793"/>
          </a:xfrm>
        </p:spPr>
        <p:txBody>
          <a:bodyPr anchor="t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2349500"/>
            <a:ext cx="7374981" cy="625637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3142297"/>
            <a:ext cx="7374981" cy="1095375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246564">
            <a:off x="7793160" y="1228385"/>
            <a:ext cx="4368672" cy="4401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325" y="1"/>
            <a:ext cx="10801350" cy="10159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5574270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0" name="任意多边形: 形状 9"/>
          <p:cNvSpPr/>
          <p:nvPr userDrawn="1"/>
        </p:nvSpPr>
        <p:spPr bwMode="auto">
          <a:xfrm>
            <a:off x="3296753" y="3683000"/>
            <a:ext cx="6379985" cy="1712169"/>
          </a:xfrm>
          <a:custGeom>
            <a:avLst/>
            <a:gdLst>
              <a:gd name="connsiteX0" fmla="*/ 5132895 w 6379985"/>
              <a:gd name="connsiteY0" fmla="*/ 435026 h 1712169"/>
              <a:gd name="connsiteX1" fmla="*/ 5445579 w 6379985"/>
              <a:gd name="connsiteY1" fmla="*/ 447929 h 1712169"/>
              <a:gd name="connsiteX2" fmla="*/ 5742145 w 6379985"/>
              <a:gd name="connsiteY2" fmla="*/ 526963 h 1712169"/>
              <a:gd name="connsiteX3" fmla="*/ 6098346 w 6379985"/>
              <a:gd name="connsiteY3" fmla="*/ 685029 h 1712169"/>
              <a:gd name="connsiteX4" fmla="*/ 6235346 w 6379985"/>
              <a:gd name="connsiteY4" fmla="*/ 802773 h 1712169"/>
              <a:gd name="connsiteX5" fmla="*/ 6328829 w 6379985"/>
              <a:gd name="connsiteY5" fmla="*/ 936645 h 1712169"/>
              <a:gd name="connsiteX6" fmla="*/ 6349782 w 6379985"/>
              <a:gd name="connsiteY6" fmla="*/ 1278585 h 1712169"/>
              <a:gd name="connsiteX7" fmla="*/ 6306264 w 6379985"/>
              <a:gd name="connsiteY7" fmla="*/ 1338263 h 1712169"/>
              <a:gd name="connsiteX8" fmla="*/ 6282087 w 6379985"/>
              <a:gd name="connsiteY8" fmla="*/ 970517 h 1712169"/>
              <a:gd name="connsiteX9" fmla="*/ 6296593 w 6379985"/>
              <a:gd name="connsiteY9" fmla="*/ 904387 h 1712169"/>
              <a:gd name="connsiteX10" fmla="*/ 6259523 w 6379985"/>
              <a:gd name="connsiteY10" fmla="*/ 926968 h 1712169"/>
              <a:gd name="connsiteX11" fmla="*/ 6251464 w 6379985"/>
              <a:gd name="connsiteY11" fmla="*/ 918903 h 1712169"/>
              <a:gd name="connsiteX12" fmla="*/ 6183769 w 6379985"/>
              <a:gd name="connsiteY12" fmla="*/ 812450 h 1712169"/>
              <a:gd name="connsiteX13" fmla="*/ 6122522 w 6379985"/>
              <a:gd name="connsiteY13" fmla="*/ 741482 h 1712169"/>
              <a:gd name="connsiteX14" fmla="*/ 6040322 w 6379985"/>
              <a:gd name="connsiteY14" fmla="*/ 715675 h 1712169"/>
              <a:gd name="connsiteX15" fmla="*/ 5835627 w 6379985"/>
              <a:gd name="connsiteY15" fmla="*/ 636641 h 1712169"/>
              <a:gd name="connsiteX16" fmla="*/ 5719580 w 6379985"/>
              <a:gd name="connsiteY16" fmla="*/ 585028 h 1712169"/>
              <a:gd name="connsiteX17" fmla="*/ 5695403 w 6379985"/>
              <a:gd name="connsiteY17" fmla="*/ 580189 h 1712169"/>
              <a:gd name="connsiteX18" fmla="*/ 5437520 w 6379985"/>
              <a:gd name="connsiteY18" fmla="*/ 539866 h 1712169"/>
              <a:gd name="connsiteX19" fmla="*/ 5178025 w 6379985"/>
              <a:gd name="connsiteY19" fmla="*/ 507608 h 1712169"/>
              <a:gd name="connsiteX20" fmla="*/ 5108719 w 6379985"/>
              <a:gd name="connsiteY20" fmla="*/ 505995 h 1712169"/>
              <a:gd name="connsiteX21" fmla="*/ 4949154 w 6379985"/>
              <a:gd name="connsiteY21" fmla="*/ 489865 h 1712169"/>
              <a:gd name="connsiteX22" fmla="*/ 4820212 w 6379985"/>
              <a:gd name="connsiteY22" fmla="*/ 504382 h 1712169"/>
              <a:gd name="connsiteX23" fmla="*/ 4846001 w 6379985"/>
              <a:gd name="connsiteY23" fmla="*/ 472123 h 1712169"/>
              <a:gd name="connsiteX24" fmla="*/ 4607459 w 6379985"/>
              <a:gd name="connsiteY24" fmla="*/ 485027 h 1712169"/>
              <a:gd name="connsiteX25" fmla="*/ 4604235 w 6379985"/>
              <a:gd name="connsiteY25" fmla="*/ 464059 h 1712169"/>
              <a:gd name="connsiteX26" fmla="*/ 4744459 w 6379985"/>
              <a:gd name="connsiteY26" fmla="*/ 441478 h 1712169"/>
              <a:gd name="connsiteX27" fmla="*/ 5132895 w 6379985"/>
              <a:gd name="connsiteY27" fmla="*/ 435026 h 1712169"/>
              <a:gd name="connsiteX28" fmla="*/ 1721987 w 6379985"/>
              <a:gd name="connsiteY28" fmla="*/ 0 h 1712169"/>
              <a:gd name="connsiteX29" fmla="*/ 1805795 w 6379985"/>
              <a:gd name="connsiteY29" fmla="*/ 193532 h 1712169"/>
              <a:gd name="connsiteX30" fmla="*/ 1668802 w 6379985"/>
              <a:gd name="connsiteY30" fmla="*/ 546729 h 1712169"/>
              <a:gd name="connsiteX31" fmla="*/ 1810630 w 6379985"/>
              <a:gd name="connsiteY31" fmla="*/ 532214 h 1712169"/>
              <a:gd name="connsiteX32" fmla="*/ 2097511 w 6379985"/>
              <a:gd name="connsiteY32" fmla="*/ 503184 h 1712169"/>
              <a:gd name="connsiteX33" fmla="*/ 2550396 w 6379985"/>
              <a:gd name="connsiteY33" fmla="*/ 445125 h 1712169"/>
              <a:gd name="connsiteX34" fmla="*/ 2959766 w 6379985"/>
              <a:gd name="connsiteY34" fmla="*/ 416094 h 1712169"/>
              <a:gd name="connsiteX35" fmla="*/ 3162839 w 6379985"/>
              <a:gd name="connsiteY35" fmla="*/ 399967 h 1712169"/>
              <a:gd name="connsiteX36" fmla="*/ 3269210 w 6379985"/>
              <a:gd name="connsiteY36" fmla="*/ 414482 h 1712169"/>
              <a:gd name="connsiteX37" fmla="*/ 3382029 w 6379985"/>
              <a:gd name="connsiteY37" fmla="*/ 401580 h 1712169"/>
              <a:gd name="connsiteX38" fmla="*/ 3375582 w 6379985"/>
              <a:gd name="connsiteY38" fmla="*/ 430609 h 1712169"/>
              <a:gd name="connsiteX39" fmla="*/ 3947732 w 6379985"/>
              <a:gd name="connsiteY39" fmla="*/ 430609 h 1712169"/>
              <a:gd name="connsiteX40" fmla="*/ 3950955 w 6379985"/>
              <a:gd name="connsiteY40" fmla="*/ 512861 h 1712169"/>
              <a:gd name="connsiteX41" fmla="*/ 3784951 w 6379985"/>
              <a:gd name="connsiteY41" fmla="*/ 475767 h 1712169"/>
              <a:gd name="connsiteX42" fmla="*/ 3773669 w 6379985"/>
              <a:gd name="connsiteY42" fmla="*/ 475767 h 1712169"/>
              <a:gd name="connsiteX43" fmla="*/ 3367523 w 6379985"/>
              <a:gd name="connsiteY43" fmla="*/ 482218 h 1712169"/>
              <a:gd name="connsiteX44" fmla="*/ 3290162 w 6379985"/>
              <a:gd name="connsiteY44" fmla="*/ 482218 h 1712169"/>
              <a:gd name="connsiteX45" fmla="*/ 3114488 w 6379985"/>
              <a:gd name="connsiteY45" fmla="*/ 482218 h 1712169"/>
              <a:gd name="connsiteX46" fmla="*/ 3066137 w 6379985"/>
              <a:gd name="connsiteY46" fmla="*/ 493508 h 1712169"/>
              <a:gd name="connsiteX47" fmla="*/ 2759916 w 6379985"/>
              <a:gd name="connsiteY47" fmla="*/ 517699 h 1712169"/>
              <a:gd name="connsiteX48" fmla="*/ 2474647 w 6379985"/>
              <a:gd name="connsiteY48" fmla="*/ 556406 h 1712169"/>
              <a:gd name="connsiteX49" fmla="*/ 1939566 w 6379985"/>
              <a:gd name="connsiteY49" fmla="*/ 619304 h 1712169"/>
              <a:gd name="connsiteX50" fmla="*/ 1809019 w 6379985"/>
              <a:gd name="connsiteY50" fmla="*/ 640270 h 1712169"/>
              <a:gd name="connsiteX51" fmla="*/ 1480234 w 6379985"/>
              <a:gd name="connsiteY51" fmla="*/ 916053 h 1712169"/>
              <a:gd name="connsiteX52" fmla="*/ 1757445 w 6379985"/>
              <a:gd name="connsiteY52" fmla="*/ 753164 h 1712169"/>
              <a:gd name="connsiteX53" fmla="*/ 1865428 w 6379985"/>
              <a:gd name="connsiteY53" fmla="*/ 730585 h 1712169"/>
              <a:gd name="connsiteX54" fmla="*/ 1929896 w 6379985"/>
              <a:gd name="connsiteY54" fmla="*/ 857994 h 1712169"/>
              <a:gd name="connsiteX55" fmla="*/ 1780008 w 6379985"/>
              <a:gd name="connsiteY55" fmla="*/ 1186999 h 1712169"/>
              <a:gd name="connsiteX56" fmla="*/ 1630121 w 6379985"/>
              <a:gd name="connsiteY56" fmla="*/ 1533744 h 1712169"/>
              <a:gd name="connsiteX57" fmla="*/ 1746163 w 6379985"/>
              <a:gd name="connsiteY57" fmla="*/ 1448267 h 1712169"/>
              <a:gd name="connsiteX58" fmla="*/ 1839641 w 6379985"/>
              <a:gd name="connsiteY58" fmla="*/ 1303118 h 1712169"/>
              <a:gd name="connsiteX59" fmla="*/ 2013703 w 6379985"/>
              <a:gd name="connsiteY59" fmla="*/ 1009594 h 1712169"/>
              <a:gd name="connsiteX60" fmla="*/ 2398898 w 6379985"/>
              <a:gd name="connsiteY60" fmla="*/ 791870 h 1712169"/>
              <a:gd name="connsiteX61" fmla="*/ 2489152 w 6379985"/>
              <a:gd name="connsiteY61" fmla="*/ 807998 h 1712169"/>
              <a:gd name="connsiteX62" fmla="*/ 2555231 w 6379985"/>
              <a:gd name="connsiteY62" fmla="*/ 888636 h 1712169"/>
              <a:gd name="connsiteX63" fmla="*/ 2561678 w 6379985"/>
              <a:gd name="connsiteY63" fmla="*/ 927343 h 1712169"/>
              <a:gd name="connsiteX64" fmla="*/ 2526221 w 6379985"/>
              <a:gd name="connsiteY64" fmla="*/ 945083 h 1712169"/>
              <a:gd name="connsiteX65" fmla="*/ 2421461 w 6379985"/>
              <a:gd name="connsiteY65" fmla="*/ 967662 h 1712169"/>
              <a:gd name="connsiteX66" fmla="*/ 2099123 w 6379985"/>
              <a:gd name="connsiteY66" fmla="*/ 1227318 h 1712169"/>
              <a:gd name="connsiteX67" fmla="*/ 2010480 w 6379985"/>
              <a:gd name="connsiteY67" fmla="*/ 1470846 h 1712169"/>
              <a:gd name="connsiteX68" fmla="*/ 2057219 w 6379985"/>
              <a:gd name="connsiteY68" fmla="*/ 1522455 h 1712169"/>
              <a:gd name="connsiteX69" fmla="*/ 2327983 w 6379985"/>
              <a:gd name="connsiteY69" fmla="*/ 1324084 h 1712169"/>
              <a:gd name="connsiteX70" fmla="*/ 2350547 w 6379985"/>
              <a:gd name="connsiteY70" fmla="*/ 1270863 h 1712169"/>
              <a:gd name="connsiteX71" fmla="*/ 2635816 w 6379985"/>
              <a:gd name="connsiteY71" fmla="*/ 883798 h 1712169"/>
              <a:gd name="connsiteX72" fmla="*/ 2679332 w 6379985"/>
              <a:gd name="connsiteY72" fmla="*/ 1051526 h 1712169"/>
              <a:gd name="connsiteX73" fmla="*/ 2539115 w 6379985"/>
              <a:gd name="connsiteY73" fmla="*/ 1385369 h 1712169"/>
              <a:gd name="connsiteX74" fmla="*/ 2500434 w 6379985"/>
              <a:gd name="connsiteY74" fmla="*/ 1495038 h 1712169"/>
              <a:gd name="connsiteX75" fmla="*/ 2732517 w 6379985"/>
              <a:gd name="connsiteY75" fmla="*/ 1333761 h 1712169"/>
              <a:gd name="connsiteX76" fmla="*/ 2771198 w 6379985"/>
              <a:gd name="connsiteY76" fmla="*/ 1277314 h 1712169"/>
              <a:gd name="connsiteX77" fmla="*/ 2996835 w 6379985"/>
              <a:gd name="connsiteY77" fmla="*/ 848317 h 1712169"/>
              <a:gd name="connsiteX78" fmla="*/ 3053244 w 6379985"/>
              <a:gd name="connsiteY78" fmla="*/ 801547 h 1712169"/>
              <a:gd name="connsiteX79" fmla="*/ 3111265 w 6379985"/>
              <a:gd name="connsiteY79" fmla="*/ 887024 h 1712169"/>
              <a:gd name="connsiteX80" fmla="*/ 3103206 w 6379985"/>
              <a:gd name="connsiteY80" fmla="*/ 977339 h 1712169"/>
              <a:gd name="connsiteX81" fmla="*/ 3286939 w 6379985"/>
              <a:gd name="connsiteY81" fmla="*/ 841866 h 1712169"/>
              <a:gd name="connsiteX82" fmla="*/ 3430379 w 6379985"/>
              <a:gd name="connsiteY82" fmla="*/ 859606 h 1712169"/>
              <a:gd name="connsiteX83" fmla="*/ 3446496 w 6379985"/>
              <a:gd name="connsiteY83" fmla="*/ 1025722 h 1712169"/>
              <a:gd name="connsiteX84" fmla="*/ 3327231 w 6379985"/>
              <a:gd name="connsiteY84" fmla="*/ 1298280 h 1712169"/>
              <a:gd name="connsiteX85" fmla="*/ 3245035 w 6379985"/>
              <a:gd name="connsiteY85" fmla="*/ 1522455 h 1712169"/>
              <a:gd name="connsiteX86" fmla="*/ 3267599 w 6379985"/>
              <a:gd name="connsiteY86" fmla="*/ 1545034 h 1712169"/>
              <a:gd name="connsiteX87" fmla="*/ 3525469 w 6379985"/>
              <a:gd name="connsiteY87" fmla="*/ 1454718 h 1712169"/>
              <a:gd name="connsiteX88" fmla="*/ 3551256 w 6379985"/>
              <a:gd name="connsiteY88" fmla="*/ 1427301 h 1712169"/>
              <a:gd name="connsiteX89" fmla="*/ 3802680 w 6379985"/>
              <a:gd name="connsiteY89" fmla="*/ 820900 h 1712169"/>
              <a:gd name="connsiteX90" fmla="*/ 3950955 w 6379985"/>
              <a:gd name="connsiteY90" fmla="*/ 512861 h 1712169"/>
              <a:gd name="connsiteX91" fmla="*/ 4065385 w 6379985"/>
              <a:gd name="connsiteY91" fmla="*/ 327392 h 1712169"/>
              <a:gd name="connsiteX92" fmla="*/ 4128241 w 6379985"/>
              <a:gd name="connsiteY92" fmla="*/ 320941 h 1712169"/>
              <a:gd name="connsiteX93" fmla="*/ 4340984 w 6379985"/>
              <a:gd name="connsiteY93" fmla="*/ 374162 h 1712169"/>
              <a:gd name="connsiteX94" fmla="*/ 4547281 w 6379985"/>
              <a:gd name="connsiteY94" fmla="*/ 396741 h 1712169"/>
              <a:gd name="connsiteX95" fmla="*/ 4434462 w 6379985"/>
              <a:gd name="connsiteY95" fmla="*/ 414482 h 1712169"/>
              <a:gd name="connsiteX96" fmla="*/ 4434462 w 6379985"/>
              <a:gd name="connsiteY96" fmla="*/ 425771 h 1712169"/>
              <a:gd name="connsiteX97" fmla="*/ 4494095 w 6379985"/>
              <a:gd name="connsiteY97" fmla="*/ 430609 h 1712169"/>
              <a:gd name="connsiteX98" fmla="*/ 4495707 w 6379985"/>
              <a:gd name="connsiteY98" fmla="*/ 443512 h 1712169"/>
              <a:gd name="connsiteX99" fmla="*/ 4382888 w 6379985"/>
              <a:gd name="connsiteY99" fmla="*/ 467703 h 1712169"/>
              <a:gd name="connsiteX100" fmla="*/ 4426404 w 6379985"/>
              <a:gd name="connsiteY100" fmla="*/ 495120 h 1712169"/>
              <a:gd name="connsiteX101" fmla="*/ 4215273 w 6379985"/>
              <a:gd name="connsiteY101" fmla="*/ 556406 h 1712169"/>
              <a:gd name="connsiteX102" fmla="*/ 4165310 w 6379985"/>
              <a:gd name="connsiteY102" fmla="*/ 604789 h 1712169"/>
              <a:gd name="connsiteX103" fmla="*/ 4039598 w 6379985"/>
              <a:gd name="connsiteY103" fmla="*/ 937019 h 1712169"/>
              <a:gd name="connsiteX104" fmla="*/ 4013811 w 6379985"/>
              <a:gd name="connsiteY104" fmla="*/ 1064428 h 1712169"/>
              <a:gd name="connsiteX105" fmla="*/ 4247506 w 6379985"/>
              <a:gd name="connsiteY105" fmla="*/ 935407 h 1712169"/>
              <a:gd name="connsiteX106" fmla="*/ 4332926 w 6379985"/>
              <a:gd name="connsiteY106" fmla="*/ 954760 h 1712169"/>
              <a:gd name="connsiteX107" fmla="*/ 4311974 w 6379985"/>
              <a:gd name="connsiteY107" fmla="*/ 1027334 h 1712169"/>
              <a:gd name="connsiteX108" fmla="*/ 3978354 w 6379985"/>
              <a:gd name="connsiteY108" fmla="*/ 1236995 h 1712169"/>
              <a:gd name="connsiteX109" fmla="*/ 3965461 w 6379985"/>
              <a:gd name="connsiteY109" fmla="*/ 1346663 h 1712169"/>
              <a:gd name="connsiteX110" fmla="*/ 4020258 w 6379985"/>
              <a:gd name="connsiteY110" fmla="*/ 1411174 h 1712169"/>
              <a:gd name="connsiteX111" fmla="*/ 4326479 w 6379985"/>
              <a:gd name="connsiteY111" fmla="*/ 1469233 h 1712169"/>
              <a:gd name="connsiteX112" fmla="*/ 4340984 w 6379985"/>
              <a:gd name="connsiteY112" fmla="*/ 1457944 h 1712169"/>
              <a:gd name="connsiteX113" fmla="*/ 4450579 w 6379985"/>
              <a:gd name="connsiteY113" fmla="*/ 1430527 h 1712169"/>
              <a:gd name="connsiteX114" fmla="*/ 4645594 w 6379985"/>
              <a:gd name="connsiteY114" fmla="*/ 1483748 h 1712169"/>
              <a:gd name="connsiteX115" fmla="*/ 4751966 w 6379985"/>
              <a:gd name="connsiteY115" fmla="*/ 1432140 h 1712169"/>
              <a:gd name="connsiteX116" fmla="*/ 4721344 w 6379985"/>
              <a:gd name="connsiteY116" fmla="*/ 1333761 h 1712169"/>
              <a:gd name="connsiteX117" fmla="*/ 4645594 w 6379985"/>
              <a:gd name="connsiteY117" fmla="*/ 1274088 h 1712169"/>
              <a:gd name="connsiteX118" fmla="*/ 4532776 w 6379985"/>
              <a:gd name="connsiteY118" fmla="*/ 1087007 h 1712169"/>
              <a:gd name="connsiteX119" fmla="*/ 4742296 w 6379985"/>
              <a:gd name="connsiteY119" fmla="*/ 896700 h 1712169"/>
              <a:gd name="connsiteX120" fmla="*/ 5056575 w 6379985"/>
              <a:gd name="connsiteY120" fmla="*/ 1091845 h 1712169"/>
              <a:gd name="connsiteX121" fmla="*/ 5058187 w 6379985"/>
              <a:gd name="connsiteY121" fmla="*/ 1141841 h 1712169"/>
              <a:gd name="connsiteX122" fmla="*/ 5008225 w 6379985"/>
              <a:gd name="connsiteY122" fmla="*/ 1133777 h 1712169"/>
              <a:gd name="connsiteX123" fmla="*/ 4751966 w 6379985"/>
              <a:gd name="connsiteY123" fmla="*/ 1067654 h 1712169"/>
              <a:gd name="connsiteX124" fmla="*/ 4674605 w 6379985"/>
              <a:gd name="connsiteY124" fmla="*/ 1132164 h 1712169"/>
              <a:gd name="connsiteX125" fmla="*/ 4724567 w 6379985"/>
              <a:gd name="connsiteY125" fmla="*/ 1193450 h 1712169"/>
              <a:gd name="connsiteX126" fmla="*/ 4917970 w 6379985"/>
              <a:gd name="connsiteY126" fmla="*/ 1404723 h 1712169"/>
              <a:gd name="connsiteX127" fmla="*/ 4856726 w 6379985"/>
              <a:gd name="connsiteY127" fmla="*/ 1624059 h 1712169"/>
              <a:gd name="connsiteX128" fmla="*/ 4486037 w 6379985"/>
              <a:gd name="connsiteY128" fmla="*/ 1606319 h 1712169"/>
              <a:gd name="connsiteX129" fmla="*/ 4276517 w 6379985"/>
              <a:gd name="connsiteY129" fmla="*/ 1583740 h 1712169"/>
              <a:gd name="connsiteX130" fmla="*/ 4013811 w 6379985"/>
              <a:gd name="connsiteY130" fmla="*/ 1562774 h 1712169"/>
              <a:gd name="connsiteX131" fmla="*/ 3939674 w 6379985"/>
              <a:gd name="connsiteY131" fmla="*/ 1490199 h 1712169"/>
              <a:gd name="connsiteX132" fmla="*/ 3863924 w 6379985"/>
              <a:gd name="connsiteY132" fmla="*/ 1409561 h 1712169"/>
              <a:gd name="connsiteX133" fmla="*/ 3818797 w 6379985"/>
              <a:gd name="connsiteY133" fmla="*/ 1485361 h 1712169"/>
              <a:gd name="connsiteX134" fmla="*/ 3673745 w 6379985"/>
              <a:gd name="connsiteY134" fmla="*/ 1665991 h 1712169"/>
              <a:gd name="connsiteX135" fmla="*/ 3523857 w 6379985"/>
              <a:gd name="connsiteY135" fmla="*/ 1595029 h 1712169"/>
              <a:gd name="connsiteX136" fmla="*/ 3510964 w 6379985"/>
              <a:gd name="connsiteY136" fmla="*/ 1527293 h 1712169"/>
              <a:gd name="connsiteX137" fmla="*/ 3293386 w 6379985"/>
              <a:gd name="connsiteY137" fmla="*/ 1627285 h 1712169"/>
              <a:gd name="connsiteX138" fmla="*/ 3067749 w 6379985"/>
              <a:gd name="connsiteY138" fmla="*/ 1517616 h 1712169"/>
              <a:gd name="connsiteX139" fmla="*/ 3117711 w 6379985"/>
              <a:gd name="connsiteY139" fmla="*/ 1254735 h 1712169"/>
              <a:gd name="connsiteX140" fmla="*/ 3224083 w 6379985"/>
              <a:gd name="connsiteY140" fmla="*/ 1054752 h 1712169"/>
              <a:gd name="connsiteX141" fmla="*/ 3251482 w 6379985"/>
              <a:gd name="connsiteY141" fmla="*/ 991854 h 1712169"/>
              <a:gd name="connsiteX142" fmla="*/ 2996835 w 6379985"/>
              <a:gd name="connsiteY142" fmla="*/ 1269250 h 1712169"/>
              <a:gd name="connsiteX143" fmla="*/ 2856618 w 6379985"/>
              <a:gd name="connsiteY143" fmla="*/ 1578902 h 1712169"/>
              <a:gd name="connsiteX144" fmla="*/ 2790538 w 6379985"/>
              <a:gd name="connsiteY144" fmla="*/ 1619221 h 1712169"/>
              <a:gd name="connsiteX145" fmla="*/ 2684167 w 6379985"/>
              <a:gd name="connsiteY145" fmla="*/ 1525680 h 1712169"/>
              <a:gd name="connsiteX146" fmla="*/ 2684167 w 6379985"/>
              <a:gd name="connsiteY146" fmla="*/ 1499876 h 1712169"/>
              <a:gd name="connsiteX147" fmla="*/ 2490764 w 6379985"/>
              <a:gd name="connsiteY147" fmla="*/ 1619221 h 1712169"/>
              <a:gd name="connsiteX148" fmla="*/ 2300584 w 6379985"/>
              <a:gd name="connsiteY148" fmla="*/ 1509553 h 1712169"/>
              <a:gd name="connsiteX149" fmla="*/ 2157144 w 6379985"/>
              <a:gd name="connsiteY149" fmla="*/ 1590191 h 1712169"/>
              <a:gd name="connsiteX150" fmla="*/ 1825136 w 6379985"/>
              <a:gd name="connsiteY150" fmla="*/ 1504714 h 1712169"/>
              <a:gd name="connsiteX151" fmla="*/ 1667190 w 6379985"/>
              <a:gd name="connsiteY151" fmla="*/ 1611157 h 1712169"/>
              <a:gd name="connsiteX152" fmla="*/ 1485069 w 6379985"/>
              <a:gd name="connsiteY152" fmla="*/ 1615995 h 1712169"/>
              <a:gd name="connsiteX153" fmla="*/ 1418990 w 6379985"/>
              <a:gd name="connsiteY153" fmla="*/ 1461170 h 1712169"/>
              <a:gd name="connsiteX154" fmla="*/ 1554372 w 6379985"/>
              <a:gd name="connsiteY154" fmla="*/ 1122488 h 1712169"/>
              <a:gd name="connsiteX155" fmla="*/ 1717152 w 6379985"/>
              <a:gd name="connsiteY155" fmla="*/ 867670 h 1712169"/>
              <a:gd name="connsiteX156" fmla="*/ 1554372 w 6379985"/>
              <a:gd name="connsiteY156" fmla="*/ 962824 h 1712169"/>
              <a:gd name="connsiteX157" fmla="*/ 1232034 w 6379985"/>
              <a:gd name="connsiteY157" fmla="*/ 1320859 h 1712169"/>
              <a:gd name="connsiteX158" fmla="*/ 1033796 w 6379985"/>
              <a:gd name="connsiteY158" fmla="*/ 1622446 h 1712169"/>
              <a:gd name="connsiteX159" fmla="*/ 990280 w 6379985"/>
              <a:gd name="connsiteY159" fmla="*/ 1640187 h 1712169"/>
              <a:gd name="connsiteX160" fmla="*/ 959658 w 6379985"/>
              <a:gd name="connsiteY160" fmla="*/ 1606319 h 1712169"/>
              <a:gd name="connsiteX161" fmla="*/ 970940 w 6379985"/>
              <a:gd name="connsiteY161" fmla="*/ 1430527 h 1712169"/>
              <a:gd name="connsiteX162" fmla="*/ 1309395 w 6379985"/>
              <a:gd name="connsiteY162" fmla="*/ 753164 h 1712169"/>
              <a:gd name="connsiteX163" fmla="*/ 1311006 w 6379985"/>
              <a:gd name="connsiteY163" fmla="*/ 740261 h 1712169"/>
              <a:gd name="connsiteX164" fmla="*/ 1294889 w 6379985"/>
              <a:gd name="connsiteY164" fmla="*/ 733810 h 1712169"/>
              <a:gd name="connsiteX165" fmla="*/ 962881 w 6379985"/>
              <a:gd name="connsiteY165" fmla="*/ 785419 h 1712169"/>
              <a:gd name="connsiteX166" fmla="*/ 832334 w 6379985"/>
              <a:gd name="connsiteY166" fmla="*/ 907990 h 1712169"/>
              <a:gd name="connsiteX167" fmla="*/ 637320 w 6379985"/>
              <a:gd name="connsiteY167" fmla="*/ 1259573 h 1712169"/>
              <a:gd name="connsiteX168" fmla="*/ 495491 w 6379985"/>
              <a:gd name="connsiteY168" fmla="*/ 1567612 h 1712169"/>
              <a:gd name="connsiteX169" fmla="*/ 558347 w 6379985"/>
              <a:gd name="connsiteY169" fmla="*/ 1640187 h 1712169"/>
              <a:gd name="connsiteX170" fmla="*/ 814606 w 6379985"/>
              <a:gd name="connsiteY170" fmla="*/ 1593417 h 1712169"/>
              <a:gd name="connsiteX171" fmla="*/ 685671 w 6379985"/>
              <a:gd name="connsiteY171" fmla="*/ 1688570 h 1712169"/>
              <a:gd name="connsiteX172" fmla="*/ 532560 w 6379985"/>
              <a:gd name="connsiteY172" fmla="*/ 1711149 h 1712169"/>
              <a:gd name="connsiteX173" fmla="*/ 342380 w 6379985"/>
              <a:gd name="connsiteY173" fmla="*/ 1535357 h 1712169"/>
              <a:gd name="connsiteX174" fmla="*/ 405236 w 6379985"/>
              <a:gd name="connsiteY174" fmla="*/ 1198288 h 1712169"/>
              <a:gd name="connsiteX175" fmla="*/ 609921 w 6379985"/>
              <a:gd name="connsiteY175" fmla="*/ 811223 h 1712169"/>
              <a:gd name="connsiteX176" fmla="*/ 464869 w 6379985"/>
              <a:gd name="connsiteY176" fmla="*/ 835415 h 1712169"/>
              <a:gd name="connsiteX177" fmla="*/ 58723 w 6379985"/>
              <a:gd name="connsiteY177" fmla="*/ 728972 h 1712169"/>
              <a:gd name="connsiteX178" fmla="*/ 8761 w 6379985"/>
              <a:gd name="connsiteY178" fmla="*/ 587048 h 1712169"/>
              <a:gd name="connsiteX179" fmla="*/ 110297 w 6379985"/>
              <a:gd name="connsiteY179" fmla="*/ 451576 h 1712169"/>
              <a:gd name="connsiteX180" fmla="*/ 244067 w 6379985"/>
              <a:gd name="connsiteY180" fmla="*/ 572533 h 1712169"/>
              <a:gd name="connsiteX181" fmla="*/ 223116 w 6379985"/>
              <a:gd name="connsiteY181" fmla="*/ 662848 h 1712169"/>
              <a:gd name="connsiteX182" fmla="*/ 343992 w 6379985"/>
              <a:gd name="connsiteY182" fmla="*/ 669300 h 1712169"/>
              <a:gd name="connsiteX183" fmla="*/ 498714 w 6379985"/>
              <a:gd name="connsiteY183" fmla="*/ 659623 h 1712169"/>
              <a:gd name="connsiteX184" fmla="*/ 792042 w 6379985"/>
              <a:gd name="connsiteY184" fmla="*/ 558018 h 1712169"/>
              <a:gd name="connsiteX185" fmla="*/ 966105 w 6379985"/>
              <a:gd name="connsiteY185" fmla="*/ 282235 h 1712169"/>
              <a:gd name="connsiteX186" fmla="*/ 993503 w 6379985"/>
              <a:gd name="connsiteY186" fmla="*/ 253205 h 1712169"/>
              <a:gd name="connsiteX187" fmla="*/ 1027349 w 6379985"/>
              <a:gd name="connsiteY187" fmla="*/ 270945 h 1712169"/>
              <a:gd name="connsiteX188" fmla="*/ 1048301 w 6379985"/>
              <a:gd name="connsiteY188" fmla="*/ 548342 h 1712169"/>
              <a:gd name="connsiteX189" fmla="*/ 1006397 w 6379985"/>
              <a:gd name="connsiteY189" fmla="*/ 637044 h 1712169"/>
              <a:gd name="connsiteX190" fmla="*/ 1174013 w 6379985"/>
              <a:gd name="connsiteY190" fmla="*/ 619304 h 1712169"/>
              <a:gd name="connsiteX191" fmla="*/ 1464117 w 6379985"/>
              <a:gd name="connsiteY191" fmla="*/ 438673 h 1712169"/>
              <a:gd name="connsiteX192" fmla="*/ 1721987 w 6379985"/>
              <a:gd name="connsiteY192" fmla="*/ 0 h 171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6379985" h="1712169">
                <a:moveTo>
                  <a:pt x="5132895" y="435026"/>
                </a:moveTo>
                <a:cubicBezTo>
                  <a:pt x="5237661" y="435026"/>
                  <a:pt x="5342426" y="431800"/>
                  <a:pt x="5445579" y="447929"/>
                </a:cubicBezTo>
                <a:cubicBezTo>
                  <a:pt x="5545509" y="464059"/>
                  <a:pt x="5642215" y="514059"/>
                  <a:pt x="5742145" y="526963"/>
                </a:cubicBezTo>
                <a:cubicBezTo>
                  <a:pt x="5879145" y="546318"/>
                  <a:pt x="5980686" y="633416"/>
                  <a:pt x="6098346" y="685029"/>
                </a:cubicBezTo>
                <a:cubicBezTo>
                  <a:pt x="6151534" y="707610"/>
                  <a:pt x="6195052" y="757611"/>
                  <a:pt x="6235346" y="802773"/>
                </a:cubicBezTo>
                <a:cubicBezTo>
                  <a:pt x="6272417" y="843096"/>
                  <a:pt x="6299817" y="891483"/>
                  <a:pt x="6328829" y="936645"/>
                </a:cubicBezTo>
                <a:cubicBezTo>
                  <a:pt x="6396523" y="1046324"/>
                  <a:pt x="6390076" y="1162455"/>
                  <a:pt x="6349782" y="1278585"/>
                </a:cubicBezTo>
                <a:cubicBezTo>
                  <a:pt x="6343335" y="1299553"/>
                  <a:pt x="6320770" y="1317295"/>
                  <a:pt x="6306264" y="1338263"/>
                </a:cubicBezTo>
                <a:cubicBezTo>
                  <a:pt x="6335276" y="1209229"/>
                  <a:pt x="6351393" y="1088260"/>
                  <a:pt x="6282087" y="970517"/>
                </a:cubicBezTo>
                <a:cubicBezTo>
                  <a:pt x="6275640" y="957613"/>
                  <a:pt x="6290146" y="933419"/>
                  <a:pt x="6296593" y="904387"/>
                </a:cubicBezTo>
                <a:cubicBezTo>
                  <a:pt x="6278864" y="915677"/>
                  <a:pt x="6269193" y="922129"/>
                  <a:pt x="6259523" y="926968"/>
                </a:cubicBezTo>
                <a:cubicBezTo>
                  <a:pt x="6256299" y="923742"/>
                  <a:pt x="6251464" y="920516"/>
                  <a:pt x="6251464" y="918903"/>
                </a:cubicBezTo>
                <a:cubicBezTo>
                  <a:pt x="6254687" y="865677"/>
                  <a:pt x="6230511" y="835031"/>
                  <a:pt x="6183769" y="812450"/>
                </a:cubicBezTo>
                <a:cubicBezTo>
                  <a:pt x="6161205" y="801160"/>
                  <a:pt x="6146699" y="770514"/>
                  <a:pt x="6122522" y="741482"/>
                </a:cubicBezTo>
                <a:cubicBezTo>
                  <a:pt x="6106405" y="736643"/>
                  <a:pt x="6072557" y="728578"/>
                  <a:pt x="6040322" y="715675"/>
                </a:cubicBezTo>
                <a:cubicBezTo>
                  <a:pt x="5972627" y="689868"/>
                  <a:pt x="5903321" y="664061"/>
                  <a:pt x="5835627" y="636641"/>
                </a:cubicBezTo>
                <a:cubicBezTo>
                  <a:pt x="5796945" y="620512"/>
                  <a:pt x="5758262" y="601157"/>
                  <a:pt x="5719580" y="585028"/>
                </a:cubicBezTo>
                <a:cubicBezTo>
                  <a:pt x="5713133" y="581802"/>
                  <a:pt x="5701850" y="578576"/>
                  <a:pt x="5695403" y="580189"/>
                </a:cubicBezTo>
                <a:cubicBezTo>
                  <a:pt x="5603532" y="602770"/>
                  <a:pt x="5522944" y="555995"/>
                  <a:pt x="5437520" y="539866"/>
                </a:cubicBezTo>
                <a:cubicBezTo>
                  <a:pt x="5352096" y="525350"/>
                  <a:pt x="5265061" y="517285"/>
                  <a:pt x="5178025" y="507608"/>
                </a:cubicBezTo>
                <a:cubicBezTo>
                  <a:pt x="5155460" y="505995"/>
                  <a:pt x="5131284" y="507608"/>
                  <a:pt x="5108719" y="505995"/>
                </a:cubicBezTo>
                <a:cubicBezTo>
                  <a:pt x="5055531" y="505995"/>
                  <a:pt x="5005566" y="530188"/>
                  <a:pt x="4949154" y="489865"/>
                </a:cubicBezTo>
                <a:cubicBezTo>
                  <a:pt x="4924977" y="472123"/>
                  <a:pt x="4868565" y="497930"/>
                  <a:pt x="4820212" y="504382"/>
                </a:cubicBezTo>
                <a:cubicBezTo>
                  <a:pt x="4828271" y="493091"/>
                  <a:pt x="4836330" y="485027"/>
                  <a:pt x="4846001" y="472123"/>
                </a:cubicBezTo>
                <a:cubicBezTo>
                  <a:pt x="4765412" y="476962"/>
                  <a:pt x="4686436" y="480188"/>
                  <a:pt x="4607459" y="485027"/>
                </a:cubicBezTo>
                <a:cubicBezTo>
                  <a:pt x="4605847" y="478575"/>
                  <a:pt x="4605847" y="470510"/>
                  <a:pt x="4604235" y="464059"/>
                </a:cubicBezTo>
                <a:cubicBezTo>
                  <a:pt x="4650977" y="455994"/>
                  <a:pt x="4697718" y="443091"/>
                  <a:pt x="4744459" y="441478"/>
                </a:cubicBezTo>
                <a:cubicBezTo>
                  <a:pt x="4873401" y="436639"/>
                  <a:pt x="5003954" y="433413"/>
                  <a:pt x="5132895" y="435026"/>
                </a:cubicBezTo>
                <a:close/>
                <a:moveTo>
                  <a:pt x="1721987" y="0"/>
                </a:moveTo>
                <a:cubicBezTo>
                  <a:pt x="1807407" y="29030"/>
                  <a:pt x="1839641" y="104830"/>
                  <a:pt x="1805795" y="193532"/>
                </a:cubicBezTo>
                <a:cubicBezTo>
                  <a:pt x="1762280" y="309652"/>
                  <a:pt x="1717152" y="422546"/>
                  <a:pt x="1668802" y="546729"/>
                </a:cubicBezTo>
                <a:cubicBezTo>
                  <a:pt x="1718764" y="541891"/>
                  <a:pt x="1763891" y="537052"/>
                  <a:pt x="1810630" y="532214"/>
                </a:cubicBezTo>
                <a:cubicBezTo>
                  <a:pt x="1905720" y="522538"/>
                  <a:pt x="2002422" y="514474"/>
                  <a:pt x="2097511" y="503184"/>
                </a:cubicBezTo>
                <a:cubicBezTo>
                  <a:pt x="2249010" y="483831"/>
                  <a:pt x="2398898" y="461252"/>
                  <a:pt x="2550396" y="445125"/>
                </a:cubicBezTo>
                <a:cubicBezTo>
                  <a:pt x="2685778" y="432222"/>
                  <a:pt x="2822772" y="425771"/>
                  <a:pt x="2959766" y="416094"/>
                </a:cubicBezTo>
                <a:cubicBezTo>
                  <a:pt x="3027457" y="411256"/>
                  <a:pt x="3095148" y="401580"/>
                  <a:pt x="3162839" y="399967"/>
                </a:cubicBezTo>
                <a:cubicBezTo>
                  <a:pt x="3196684" y="398354"/>
                  <a:pt x="3233753" y="414482"/>
                  <a:pt x="3269210" y="414482"/>
                </a:cubicBezTo>
                <a:cubicBezTo>
                  <a:pt x="3304668" y="416094"/>
                  <a:pt x="3341736" y="406418"/>
                  <a:pt x="3382029" y="401580"/>
                </a:cubicBezTo>
                <a:cubicBezTo>
                  <a:pt x="3382029" y="399967"/>
                  <a:pt x="3380417" y="408031"/>
                  <a:pt x="3375582" y="430609"/>
                </a:cubicBezTo>
                <a:cubicBezTo>
                  <a:pt x="3570596" y="430609"/>
                  <a:pt x="3762388" y="430609"/>
                  <a:pt x="3947732" y="430609"/>
                </a:cubicBezTo>
                <a:cubicBezTo>
                  <a:pt x="3949344" y="467703"/>
                  <a:pt x="3950955" y="490282"/>
                  <a:pt x="3950955" y="512861"/>
                </a:cubicBezTo>
                <a:cubicBezTo>
                  <a:pt x="3904216" y="461252"/>
                  <a:pt x="3851031" y="445125"/>
                  <a:pt x="3784951" y="475767"/>
                </a:cubicBezTo>
                <a:cubicBezTo>
                  <a:pt x="3781728" y="477380"/>
                  <a:pt x="3776893" y="477380"/>
                  <a:pt x="3773669" y="475767"/>
                </a:cubicBezTo>
                <a:cubicBezTo>
                  <a:pt x="3638287" y="433835"/>
                  <a:pt x="3501294" y="461252"/>
                  <a:pt x="3367523" y="482218"/>
                </a:cubicBezTo>
                <a:cubicBezTo>
                  <a:pt x="3340125" y="485444"/>
                  <a:pt x="3307891" y="491895"/>
                  <a:pt x="3290162" y="482218"/>
                </a:cubicBezTo>
                <a:cubicBezTo>
                  <a:pt x="3228918" y="448350"/>
                  <a:pt x="3172509" y="472542"/>
                  <a:pt x="3114488" y="482218"/>
                </a:cubicBezTo>
                <a:cubicBezTo>
                  <a:pt x="3098371" y="483831"/>
                  <a:pt x="3083866" y="491895"/>
                  <a:pt x="3066137" y="493508"/>
                </a:cubicBezTo>
                <a:cubicBezTo>
                  <a:pt x="2964601" y="501572"/>
                  <a:pt x="2861453" y="506410"/>
                  <a:pt x="2759916" y="517699"/>
                </a:cubicBezTo>
                <a:cubicBezTo>
                  <a:pt x="2664826" y="527376"/>
                  <a:pt x="2569737" y="545116"/>
                  <a:pt x="2474647" y="556406"/>
                </a:cubicBezTo>
                <a:cubicBezTo>
                  <a:pt x="2297361" y="578984"/>
                  <a:pt x="2118463" y="598338"/>
                  <a:pt x="1939566" y="619304"/>
                </a:cubicBezTo>
                <a:cubicBezTo>
                  <a:pt x="1896050" y="624142"/>
                  <a:pt x="1852534" y="640270"/>
                  <a:pt x="1809019" y="640270"/>
                </a:cubicBezTo>
                <a:cubicBezTo>
                  <a:pt x="1643015" y="638657"/>
                  <a:pt x="1517303" y="741874"/>
                  <a:pt x="1480234" y="916053"/>
                </a:cubicBezTo>
                <a:cubicBezTo>
                  <a:pt x="1573712" y="861219"/>
                  <a:pt x="1668802" y="811223"/>
                  <a:pt x="1757445" y="753164"/>
                </a:cubicBezTo>
                <a:cubicBezTo>
                  <a:pt x="1792902" y="728972"/>
                  <a:pt x="1821912" y="701555"/>
                  <a:pt x="1865428" y="730585"/>
                </a:cubicBezTo>
                <a:cubicBezTo>
                  <a:pt x="1910555" y="761227"/>
                  <a:pt x="1960518" y="790257"/>
                  <a:pt x="1929896" y="857994"/>
                </a:cubicBezTo>
                <a:cubicBezTo>
                  <a:pt x="1881545" y="969275"/>
                  <a:pt x="1834806" y="1080556"/>
                  <a:pt x="1780008" y="1186999"/>
                </a:cubicBezTo>
                <a:cubicBezTo>
                  <a:pt x="1725211" y="1295054"/>
                  <a:pt x="1660743" y="1396659"/>
                  <a:pt x="1630121" y="1533744"/>
                </a:cubicBezTo>
                <a:cubicBezTo>
                  <a:pt x="1676860" y="1498263"/>
                  <a:pt x="1710706" y="1469233"/>
                  <a:pt x="1746163" y="1448267"/>
                </a:cubicBezTo>
                <a:cubicBezTo>
                  <a:pt x="1802572" y="1414399"/>
                  <a:pt x="1833194" y="1369242"/>
                  <a:pt x="1839641" y="1303118"/>
                </a:cubicBezTo>
                <a:cubicBezTo>
                  <a:pt x="1852534" y="1180548"/>
                  <a:pt x="1926672" y="1090232"/>
                  <a:pt x="2013703" y="1009594"/>
                </a:cubicBezTo>
                <a:cubicBezTo>
                  <a:pt x="2124910" y="906377"/>
                  <a:pt x="2255457" y="840253"/>
                  <a:pt x="2398898" y="791870"/>
                </a:cubicBezTo>
                <a:cubicBezTo>
                  <a:pt x="2439190" y="778968"/>
                  <a:pt x="2464977" y="780581"/>
                  <a:pt x="2489152" y="807998"/>
                </a:cubicBezTo>
                <a:cubicBezTo>
                  <a:pt x="2513328" y="833802"/>
                  <a:pt x="2534280" y="859606"/>
                  <a:pt x="2555231" y="888636"/>
                </a:cubicBezTo>
                <a:cubicBezTo>
                  <a:pt x="2561678" y="898313"/>
                  <a:pt x="2566513" y="917666"/>
                  <a:pt x="2561678" y="927343"/>
                </a:cubicBezTo>
                <a:cubicBezTo>
                  <a:pt x="2558455" y="937019"/>
                  <a:pt x="2539115" y="941858"/>
                  <a:pt x="2526221" y="945083"/>
                </a:cubicBezTo>
                <a:cubicBezTo>
                  <a:pt x="2490764" y="953147"/>
                  <a:pt x="2455307" y="954760"/>
                  <a:pt x="2421461" y="967662"/>
                </a:cubicBezTo>
                <a:cubicBezTo>
                  <a:pt x="2284467" y="1016045"/>
                  <a:pt x="2187766" y="1119262"/>
                  <a:pt x="2099123" y="1227318"/>
                </a:cubicBezTo>
                <a:cubicBezTo>
                  <a:pt x="2041102" y="1295054"/>
                  <a:pt x="2007257" y="1377305"/>
                  <a:pt x="2010480" y="1470846"/>
                </a:cubicBezTo>
                <a:cubicBezTo>
                  <a:pt x="2010480" y="1504714"/>
                  <a:pt x="2024985" y="1535357"/>
                  <a:pt x="2057219" y="1522455"/>
                </a:cubicBezTo>
                <a:cubicBezTo>
                  <a:pt x="2161979" y="1478910"/>
                  <a:pt x="2303808" y="1480523"/>
                  <a:pt x="2327983" y="1324084"/>
                </a:cubicBezTo>
                <a:cubicBezTo>
                  <a:pt x="2331207" y="1304731"/>
                  <a:pt x="2344100" y="1288603"/>
                  <a:pt x="2350547" y="1270863"/>
                </a:cubicBezTo>
                <a:cubicBezTo>
                  <a:pt x="2411791" y="1116037"/>
                  <a:pt x="2527833" y="1003143"/>
                  <a:pt x="2635816" y="883798"/>
                </a:cubicBezTo>
                <a:cubicBezTo>
                  <a:pt x="2708342" y="922504"/>
                  <a:pt x="2716401" y="961211"/>
                  <a:pt x="2679332" y="1051526"/>
                </a:cubicBezTo>
                <a:cubicBezTo>
                  <a:pt x="2630981" y="1161194"/>
                  <a:pt x="2585854" y="1272475"/>
                  <a:pt x="2539115" y="1385369"/>
                </a:cubicBezTo>
                <a:cubicBezTo>
                  <a:pt x="2526221" y="1416012"/>
                  <a:pt x="2516551" y="1449880"/>
                  <a:pt x="2500434" y="1495038"/>
                </a:cubicBezTo>
                <a:cubicBezTo>
                  <a:pt x="2587465" y="1435365"/>
                  <a:pt x="2661603" y="1385369"/>
                  <a:pt x="2732517" y="1333761"/>
                </a:cubicBezTo>
                <a:cubicBezTo>
                  <a:pt x="2750246" y="1320859"/>
                  <a:pt x="2761528" y="1298280"/>
                  <a:pt x="2771198" y="1277314"/>
                </a:cubicBezTo>
                <a:cubicBezTo>
                  <a:pt x="2846947" y="1133777"/>
                  <a:pt x="2921085" y="990241"/>
                  <a:pt x="2996835" y="848317"/>
                </a:cubicBezTo>
                <a:cubicBezTo>
                  <a:pt x="3008117" y="828964"/>
                  <a:pt x="3033904" y="816062"/>
                  <a:pt x="3053244" y="801547"/>
                </a:cubicBezTo>
                <a:cubicBezTo>
                  <a:pt x="3072584" y="828964"/>
                  <a:pt x="3101595" y="854768"/>
                  <a:pt x="3111265" y="887024"/>
                </a:cubicBezTo>
                <a:cubicBezTo>
                  <a:pt x="3119323" y="912828"/>
                  <a:pt x="3106430" y="946696"/>
                  <a:pt x="3103206" y="977339"/>
                </a:cubicBezTo>
                <a:cubicBezTo>
                  <a:pt x="3166062" y="930568"/>
                  <a:pt x="3225695" y="887024"/>
                  <a:pt x="3286939" y="841866"/>
                </a:cubicBezTo>
                <a:cubicBezTo>
                  <a:pt x="3340125" y="803160"/>
                  <a:pt x="3385252" y="816062"/>
                  <a:pt x="3430379" y="859606"/>
                </a:cubicBezTo>
                <a:cubicBezTo>
                  <a:pt x="3485177" y="911215"/>
                  <a:pt x="3469060" y="969275"/>
                  <a:pt x="3446496" y="1025722"/>
                </a:cubicBezTo>
                <a:cubicBezTo>
                  <a:pt x="3407816" y="1117650"/>
                  <a:pt x="3364300" y="1206352"/>
                  <a:pt x="3327231" y="1298280"/>
                </a:cubicBezTo>
                <a:cubicBezTo>
                  <a:pt x="3296609" y="1372467"/>
                  <a:pt x="3272434" y="1448267"/>
                  <a:pt x="3245035" y="1522455"/>
                </a:cubicBezTo>
                <a:cubicBezTo>
                  <a:pt x="3253093" y="1530519"/>
                  <a:pt x="3261152" y="1536970"/>
                  <a:pt x="3267599" y="1545034"/>
                </a:cubicBezTo>
                <a:cubicBezTo>
                  <a:pt x="3354630" y="1516004"/>
                  <a:pt x="3440050" y="1486974"/>
                  <a:pt x="3525469" y="1454718"/>
                </a:cubicBezTo>
                <a:cubicBezTo>
                  <a:pt x="3536751" y="1451493"/>
                  <a:pt x="3546421" y="1438591"/>
                  <a:pt x="3551256" y="1427301"/>
                </a:cubicBezTo>
                <a:cubicBezTo>
                  <a:pt x="3635064" y="1225705"/>
                  <a:pt x="3717260" y="1020883"/>
                  <a:pt x="3802680" y="820900"/>
                </a:cubicBezTo>
                <a:cubicBezTo>
                  <a:pt x="3847807" y="716070"/>
                  <a:pt x="3900993" y="614465"/>
                  <a:pt x="3950955" y="512861"/>
                </a:cubicBezTo>
                <a:cubicBezTo>
                  <a:pt x="3988024" y="449963"/>
                  <a:pt x="4023482" y="387065"/>
                  <a:pt x="4065385" y="327392"/>
                </a:cubicBezTo>
                <a:cubicBezTo>
                  <a:pt x="4073444" y="316103"/>
                  <a:pt x="4107289" y="317715"/>
                  <a:pt x="4128241" y="320941"/>
                </a:cubicBezTo>
                <a:cubicBezTo>
                  <a:pt x="4199156" y="337069"/>
                  <a:pt x="4270070" y="359647"/>
                  <a:pt x="4340984" y="374162"/>
                </a:cubicBezTo>
                <a:cubicBezTo>
                  <a:pt x="4407064" y="385452"/>
                  <a:pt x="4474755" y="388677"/>
                  <a:pt x="4547281" y="396741"/>
                </a:cubicBezTo>
                <a:cubicBezTo>
                  <a:pt x="4505377" y="403192"/>
                  <a:pt x="4469920" y="408031"/>
                  <a:pt x="4434462" y="414482"/>
                </a:cubicBezTo>
                <a:cubicBezTo>
                  <a:pt x="4434462" y="417707"/>
                  <a:pt x="4434462" y="420933"/>
                  <a:pt x="4434462" y="425771"/>
                </a:cubicBezTo>
                <a:cubicBezTo>
                  <a:pt x="4453803" y="427384"/>
                  <a:pt x="4474755" y="428997"/>
                  <a:pt x="4494095" y="430609"/>
                </a:cubicBezTo>
                <a:cubicBezTo>
                  <a:pt x="4494095" y="433835"/>
                  <a:pt x="4495707" y="438673"/>
                  <a:pt x="4495707" y="443512"/>
                </a:cubicBezTo>
                <a:cubicBezTo>
                  <a:pt x="4461861" y="449963"/>
                  <a:pt x="4426404" y="458027"/>
                  <a:pt x="4382888" y="467703"/>
                </a:cubicBezTo>
                <a:cubicBezTo>
                  <a:pt x="4397394" y="477380"/>
                  <a:pt x="4407064" y="482218"/>
                  <a:pt x="4426404" y="495120"/>
                </a:cubicBezTo>
                <a:cubicBezTo>
                  <a:pt x="4350655" y="516086"/>
                  <a:pt x="4281352" y="533827"/>
                  <a:pt x="4215273" y="556406"/>
                </a:cubicBezTo>
                <a:cubicBezTo>
                  <a:pt x="4195932" y="564470"/>
                  <a:pt x="4173369" y="585436"/>
                  <a:pt x="4165310" y="604789"/>
                </a:cubicBezTo>
                <a:cubicBezTo>
                  <a:pt x="4120183" y="714457"/>
                  <a:pt x="4078279" y="825738"/>
                  <a:pt x="4039598" y="937019"/>
                </a:cubicBezTo>
                <a:cubicBezTo>
                  <a:pt x="4025093" y="977339"/>
                  <a:pt x="4021870" y="1022496"/>
                  <a:pt x="4013811" y="1064428"/>
                </a:cubicBezTo>
                <a:cubicBezTo>
                  <a:pt x="4091173" y="1022496"/>
                  <a:pt x="4170145" y="982177"/>
                  <a:pt x="4247506" y="935407"/>
                </a:cubicBezTo>
                <a:cubicBezTo>
                  <a:pt x="4286187" y="911215"/>
                  <a:pt x="4308751" y="920892"/>
                  <a:pt x="4332926" y="954760"/>
                </a:cubicBezTo>
                <a:cubicBezTo>
                  <a:pt x="4358713" y="990241"/>
                  <a:pt x="4340984" y="1009594"/>
                  <a:pt x="4311974" y="1027334"/>
                </a:cubicBezTo>
                <a:cubicBezTo>
                  <a:pt x="4200767" y="1096684"/>
                  <a:pt x="4089561" y="1166033"/>
                  <a:pt x="3978354" y="1236995"/>
                </a:cubicBezTo>
                <a:cubicBezTo>
                  <a:pt x="3920333" y="1274088"/>
                  <a:pt x="3918722" y="1295054"/>
                  <a:pt x="3965461" y="1346663"/>
                </a:cubicBezTo>
                <a:cubicBezTo>
                  <a:pt x="3984801" y="1367629"/>
                  <a:pt x="4002530" y="1390208"/>
                  <a:pt x="4020258" y="1411174"/>
                </a:cubicBezTo>
                <a:cubicBezTo>
                  <a:pt x="4113736" y="1524068"/>
                  <a:pt x="4200767" y="1541808"/>
                  <a:pt x="4326479" y="1469233"/>
                </a:cubicBezTo>
                <a:cubicBezTo>
                  <a:pt x="4331314" y="1466008"/>
                  <a:pt x="4340984" y="1462782"/>
                  <a:pt x="4340984" y="1457944"/>
                </a:cubicBezTo>
                <a:cubicBezTo>
                  <a:pt x="4357101" y="1369242"/>
                  <a:pt x="4407064" y="1416012"/>
                  <a:pt x="4450579" y="1430527"/>
                </a:cubicBezTo>
                <a:cubicBezTo>
                  <a:pt x="4515047" y="1451493"/>
                  <a:pt x="4579515" y="1477297"/>
                  <a:pt x="4645594" y="1483748"/>
                </a:cubicBezTo>
                <a:cubicBezTo>
                  <a:pt x="4681052" y="1486974"/>
                  <a:pt x="4731014" y="1461170"/>
                  <a:pt x="4751966" y="1432140"/>
                </a:cubicBezTo>
                <a:cubicBezTo>
                  <a:pt x="4764860" y="1416012"/>
                  <a:pt x="4739072" y="1362791"/>
                  <a:pt x="4721344" y="1333761"/>
                </a:cubicBezTo>
                <a:cubicBezTo>
                  <a:pt x="4703615" y="1307956"/>
                  <a:pt x="4672993" y="1291829"/>
                  <a:pt x="4645594" y="1274088"/>
                </a:cubicBezTo>
                <a:cubicBezTo>
                  <a:pt x="4579515" y="1227318"/>
                  <a:pt x="4540834" y="1166033"/>
                  <a:pt x="4532776" y="1087007"/>
                </a:cubicBezTo>
                <a:cubicBezTo>
                  <a:pt x="4521494" y="995079"/>
                  <a:pt x="4634313" y="903151"/>
                  <a:pt x="4742296" y="896700"/>
                </a:cubicBezTo>
                <a:cubicBezTo>
                  <a:pt x="4897018" y="887024"/>
                  <a:pt x="4992108" y="962824"/>
                  <a:pt x="5056575" y="1091845"/>
                </a:cubicBezTo>
                <a:cubicBezTo>
                  <a:pt x="5063022" y="1106360"/>
                  <a:pt x="5058187" y="1125713"/>
                  <a:pt x="5058187" y="1141841"/>
                </a:cubicBezTo>
                <a:cubicBezTo>
                  <a:pt x="5040459" y="1138616"/>
                  <a:pt x="5013060" y="1143454"/>
                  <a:pt x="5008225" y="1133777"/>
                </a:cubicBezTo>
                <a:cubicBezTo>
                  <a:pt x="4943757" y="1027334"/>
                  <a:pt x="4843832" y="1053139"/>
                  <a:pt x="4751966" y="1067654"/>
                </a:cubicBezTo>
                <a:cubicBezTo>
                  <a:pt x="4722956" y="1072492"/>
                  <a:pt x="4693945" y="1104747"/>
                  <a:pt x="4674605" y="1132164"/>
                </a:cubicBezTo>
                <a:cubicBezTo>
                  <a:pt x="4669770" y="1137003"/>
                  <a:pt x="4702004" y="1177322"/>
                  <a:pt x="4724567" y="1193450"/>
                </a:cubicBezTo>
                <a:cubicBezTo>
                  <a:pt x="4801928" y="1251509"/>
                  <a:pt x="4880901" y="1307956"/>
                  <a:pt x="4917970" y="1404723"/>
                </a:cubicBezTo>
                <a:cubicBezTo>
                  <a:pt x="4955039" y="1498263"/>
                  <a:pt x="4938922" y="1566000"/>
                  <a:pt x="4856726" y="1624059"/>
                </a:cubicBezTo>
                <a:cubicBezTo>
                  <a:pt x="4724567" y="1715987"/>
                  <a:pt x="4594020" y="1709536"/>
                  <a:pt x="4486037" y="1606319"/>
                </a:cubicBezTo>
                <a:cubicBezTo>
                  <a:pt x="4392559" y="1516004"/>
                  <a:pt x="4387723" y="1516004"/>
                  <a:pt x="4276517" y="1583740"/>
                </a:cubicBezTo>
                <a:cubicBezTo>
                  <a:pt x="4179815" y="1643412"/>
                  <a:pt x="4102454" y="1636961"/>
                  <a:pt x="4013811" y="1562774"/>
                </a:cubicBezTo>
                <a:cubicBezTo>
                  <a:pt x="3988024" y="1540195"/>
                  <a:pt x="3963849" y="1516004"/>
                  <a:pt x="3939674" y="1490199"/>
                </a:cubicBezTo>
                <a:cubicBezTo>
                  <a:pt x="3915498" y="1466008"/>
                  <a:pt x="3892935" y="1441816"/>
                  <a:pt x="3863924" y="1409561"/>
                </a:cubicBezTo>
                <a:cubicBezTo>
                  <a:pt x="3846196" y="1438591"/>
                  <a:pt x="3826855" y="1459557"/>
                  <a:pt x="3818797" y="1485361"/>
                </a:cubicBezTo>
                <a:cubicBezTo>
                  <a:pt x="3796233" y="1567612"/>
                  <a:pt x="3738212" y="1619221"/>
                  <a:pt x="3673745" y="1665991"/>
                </a:cubicBezTo>
                <a:cubicBezTo>
                  <a:pt x="3636676" y="1691796"/>
                  <a:pt x="3538363" y="1646638"/>
                  <a:pt x="3523857" y="1595029"/>
                </a:cubicBezTo>
                <a:cubicBezTo>
                  <a:pt x="3517411" y="1575676"/>
                  <a:pt x="3515799" y="1553097"/>
                  <a:pt x="3510964" y="1527293"/>
                </a:cubicBezTo>
                <a:cubicBezTo>
                  <a:pt x="3435214" y="1561161"/>
                  <a:pt x="3356242" y="1582127"/>
                  <a:pt x="3293386" y="1627285"/>
                </a:cubicBezTo>
                <a:cubicBezTo>
                  <a:pt x="3195073" y="1695021"/>
                  <a:pt x="3064526" y="1612770"/>
                  <a:pt x="3067749" y="1517616"/>
                </a:cubicBezTo>
                <a:cubicBezTo>
                  <a:pt x="3070972" y="1428914"/>
                  <a:pt x="3090313" y="1338599"/>
                  <a:pt x="3117711" y="1254735"/>
                </a:cubicBezTo>
                <a:cubicBezTo>
                  <a:pt x="3141887" y="1183773"/>
                  <a:pt x="3187014" y="1120875"/>
                  <a:pt x="3224083" y="1054752"/>
                </a:cubicBezTo>
                <a:cubicBezTo>
                  <a:pt x="3235365" y="1035398"/>
                  <a:pt x="3245035" y="1016045"/>
                  <a:pt x="3251482" y="991854"/>
                </a:cubicBezTo>
                <a:cubicBezTo>
                  <a:pt x="3148334" y="1069266"/>
                  <a:pt x="3041962" y="1135390"/>
                  <a:pt x="2996835" y="1269250"/>
                </a:cubicBezTo>
                <a:cubicBezTo>
                  <a:pt x="2962989" y="1377305"/>
                  <a:pt x="2906580" y="1477297"/>
                  <a:pt x="2856618" y="1578902"/>
                </a:cubicBezTo>
                <a:cubicBezTo>
                  <a:pt x="2845336" y="1599868"/>
                  <a:pt x="2806655" y="1625672"/>
                  <a:pt x="2790538" y="1619221"/>
                </a:cubicBezTo>
                <a:cubicBezTo>
                  <a:pt x="2745411" y="1604706"/>
                  <a:pt x="2684167" y="1596642"/>
                  <a:pt x="2684167" y="1525680"/>
                </a:cubicBezTo>
                <a:cubicBezTo>
                  <a:pt x="2684167" y="1516004"/>
                  <a:pt x="2684167" y="1506327"/>
                  <a:pt x="2684167" y="1499876"/>
                </a:cubicBezTo>
                <a:cubicBezTo>
                  <a:pt x="2619699" y="1541808"/>
                  <a:pt x="2560067" y="1598255"/>
                  <a:pt x="2490764" y="1619221"/>
                </a:cubicBezTo>
                <a:cubicBezTo>
                  <a:pt x="2408568" y="1643412"/>
                  <a:pt x="2345712" y="1585353"/>
                  <a:pt x="2300584" y="1509553"/>
                </a:cubicBezTo>
                <a:cubicBezTo>
                  <a:pt x="2249010" y="1538582"/>
                  <a:pt x="2202271" y="1562774"/>
                  <a:pt x="2157144" y="1590191"/>
                </a:cubicBezTo>
                <a:cubicBezTo>
                  <a:pt x="2029820" y="1665991"/>
                  <a:pt x="1910555" y="1632123"/>
                  <a:pt x="1825136" y="1504714"/>
                </a:cubicBezTo>
                <a:cubicBezTo>
                  <a:pt x="1773562" y="1538582"/>
                  <a:pt x="1720376" y="1574063"/>
                  <a:pt x="1667190" y="1611157"/>
                </a:cubicBezTo>
                <a:cubicBezTo>
                  <a:pt x="1607557" y="1651476"/>
                  <a:pt x="1544702" y="1648251"/>
                  <a:pt x="1485069" y="1615995"/>
                </a:cubicBezTo>
                <a:cubicBezTo>
                  <a:pt x="1422213" y="1582127"/>
                  <a:pt x="1410931" y="1525680"/>
                  <a:pt x="1418990" y="1461170"/>
                </a:cubicBezTo>
                <a:cubicBezTo>
                  <a:pt x="1433495" y="1335373"/>
                  <a:pt x="1481846" y="1224092"/>
                  <a:pt x="1554372" y="1122488"/>
                </a:cubicBezTo>
                <a:cubicBezTo>
                  <a:pt x="1610781" y="1040237"/>
                  <a:pt x="1668802" y="959598"/>
                  <a:pt x="1717152" y="867670"/>
                </a:cubicBezTo>
                <a:cubicBezTo>
                  <a:pt x="1662355" y="899926"/>
                  <a:pt x="1609169" y="932181"/>
                  <a:pt x="1554372" y="962824"/>
                </a:cubicBezTo>
                <a:cubicBezTo>
                  <a:pt x="1406096" y="1046688"/>
                  <a:pt x="1312618" y="1177322"/>
                  <a:pt x="1232034" y="1320859"/>
                </a:cubicBezTo>
                <a:cubicBezTo>
                  <a:pt x="1172401" y="1425689"/>
                  <a:pt x="1101487" y="1524068"/>
                  <a:pt x="1033796" y="1622446"/>
                </a:cubicBezTo>
                <a:cubicBezTo>
                  <a:pt x="1025737" y="1633736"/>
                  <a:pt x="1003173" y="1643412"/>
                  <a:pt x="990280" y="1640187"/>
                </a:cubicBezTo>
                <a:cubicBezTo>
                  <a:pt x="977386" y="1638574"/>
                  <a:pt x="959658" y="1619221"/>
                  <a:pt x="959658" y="1606319"/>
                </a:cubicBezTo>
                <a:cubicBezTo>
                  <a:pt x="959658" y="1548259"/>
                  <a:pt x="951599" y="1483748"/>
                  <a:pt x="970940" y="1430527"/>
                </a:cubicBezTo>
                <a:cubicBezTo>
                  <a:pt x="1061194" y="1193450"/>
                  <a:pt x="1175624" y="969275"/>
                  <a:pt x="1309395" y="753164"/>
                </a:cubicBezTo>
                <a:cubicBezTo>
                  <a:pt x="1311006" y="749938"/>
                  <a:pt x="1311006" y="745100"/>
                  <a:pt x="1311006" y="740261"/>
                </a:cubicBezTo>
                <a:cubicBezTo>
                  <a:pt x="1306171" y="737036"/>
                  <a:pt x="1301336" y="733810"/>
                  <a:pt x="1294889" y="733810"/>
                </a:cubicBezTo>
                <a:cubicBezTo>
                  <a:pt x="1183683" y="749938"/>
                  <a:pt x="1074088" y="767679"/>
                  <a:pt x="962881" y="785419"/>
                </a:cubicBezTo>
                <a:cubicBezTo>
                  <a:pt x="890356" y="796708"/>
                  <a:pt x="845228" y="851543"/>
                  <a:pt x="832334" y="907990"/>
                </a:cubicBezTo>
                <a:cubicBezTo>
                  <a:pt x="796877" y="1045075"/>
                  <a:pt x="695341" y="1138616"/>
                  <a:pt x="637320" y="1259573"/>
                </a:cubicBezTo>
                <a:cubicBezTo>
                  <a:pt x="587357" y="1361178"/>
                  <a:pt x="537395" y="1462782"/>
                  <a:pt x="495491" y="1567612"/>
                </a:cubicBezTo>
                <a:cubicBezTo>
                  <a:pt x="472927" y="1622446"/>
                  <a:pt x="498714" y="1649864"/>
                  <a:pt x="558347" y="1640187"/>
                </a:cubicBezTo>
                <a:cubicBezTo>
                  <a:pt x="645378" y="1627285"/>
                  <a:pt x="730798" y="1609544"/>
                  <a:pt x="814606" y="1593417"/>
                </a:cubicBezTo>
                <a:cubicBezTo>
                  <a:pt x="809771" y="1633736"/>
                  <a:pt x="764644" y="1672442"/>
                  <a:pt x="685671" y="1688570"/>
                </a:cubicBezTo>
                <a:cubicBezTo>
                  <a:pt x="635708" y="1698247"/>
                  <a:pt x="584134" y="1706310"/>
                  <a:pt x="532560" y="1711149"/>
                </a:cubicBezTo>
                <a:cubicBezTo>
                  <a:pt x="439082" y="1722438"/>
                  <a:pt x="352051" y="1638574"/>
                  <a:pt x="342380" y="1535357"/>
                </a:cubicBezTo>
                <a:cubicBezTo>
                  <a:pt x="331099" y="1416012"/>
                  <a:pt x="345604" y="1303118"/>
                  <a:pt x="405236" y="1198288"/>
                </a:cubicBezTo>
                <a:cubicBezTo>
                  <a:pt x="474539" y="1070879"/>
                  <a:pt x="540618" y="943470"/>
                  <a:pt x="609921" y="811223"/>
                </a:cubicBezTo>
                <a:cubicBezTo>
                  <a:pt x="559959" y="819287"/>
                  <a:pt x="511608" y="825738"/>
                  <a:pt x="464869" y="835415"/>
                </a:cubicBezTo>
                <a:cubicBezTo>
                  <a:pt x="311758" y="864445"/>
                  <a:pt x="179600" y="816062"/>
                  <a:pt x="58723" y="728972"/>
                </a:cubicBezTo>
                <a:cubicBezTo>
                  <a:pt x="8761" y="693491"/>
                  <a:pt x="-13803" y="640270"/>
                  <a:pt x="8761" y="587048"/>
                </a:cubicBezTo>
                <a:cubicBezTo>
                  <a:pt x="31324" y="535440"/>
                  <a:pt x="65170" y="482218"/>
                  <a:pt x="110297" y="451576"/>
                </a:cubicBezTo>
                <a:cubicBezTo>
                  <a:pt x="160259" y="417707"/>
                  <a:pt x="256961" y="509635"/>
                  <a:pt x="244067" y="572533"/>
                </a:cubicBezTo>
                <a:cubicBezTo>
                  <a:pt x="239232" y="599950"/>
                  <a:pt x="232786" y="625755"/>
                  <a:pt x="223116" y="662848"/>
                </a:cubicBezTo>
                <a:cubicBezTo>
                  <a:pt x="265019" y="666074"/>
                  <a:pt x="305312" y="669300"/>
                  <a:pt x="343992" y="669300"/>
                </a:cubicBezTo>
                <a:cubicBezTo>
                  <a:pt x="395566" y="669300"/>
                  <a:pt x="448752" y="666074"/>
                  <a:pt x="498714" y="659623"/>
                </a:cubicBezTo>
                <a:cubicBezTo>
                  <a:pt x="603475" y="648334"/>
                  <a:pt x="724351" y="695104"/>
                  <a:pt x="792042" y="558018"/>
                </a:cubicBezTo>
                <a:cubicBezTo>
                  <a:pt x="840393" y="461252"/>
                  <a:pt x="908084" y="372550"/>
                  <a:pt x="966105" y="282235"/>
                </a:cubicBezTo>
                <a:cubicBezTo>
                  <a:pt x="974163" y="270945"/>
                  <a:pt x="982221" y="254817"/>
                  <a:pt x="993503" y="253205"/>
                </a:cubicBezTo>
                <a:cubicBezTo>
                  <a:pt x="1003173" y="251592"/>
                  <a:pt x="1017679" y="262881"/>
                  <a:pt x="1027349" y="270945"/>
                </a:cubicBezTo>
                <a:cubicBezTo>
                  <a:pt x="1099875" y="330618"/>
                  <a:pt x="1088593" y="470929"/>
                  <a:pt x="1048301" y="548342"/>
                </a:cubicBezTo>
                <a:cubicBezTo>
                  <a:pt x="1035407" y="572533"/>
                  <a:pt x="1024125" y="596725"/>
                  <a:pt x="1006397" y="637044"/>
                </a:cubicBezTo>
                <a:cubicBezTo>
                  <a:pt x="1070865" y="628980"/>
                  <a:pt x="1122439" y="614465"/>
                  <a:pt x="1174013" y="619304"/>
                </a:cubicBezTo>
                <a:cubicBezTo>
                  <a:pt x="1317453" y="630593"/>
                  <a:pt x="1401261" y="567695"/>
                  <a:pt x="1464117" y="438673"/>
                </a:cubicBezTo>
                <a:cubicBezTo>
                  <a:pt x="1538255" y="287073"/>
                  <a:pt x="1634956" y="145149"/>
                  <a:pt x="17219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889904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22473">
            <a:off x="4282418" y="611884"/>
            <a:ext cx="3322362" cy="326548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ctrTitle" hasCustomPrompt="1"/>
          </p:nvPr>
        </p:nvSpPr>
        <p:spPr>
          <a:xfrm>
            <a:off x="695325" y="4636029"/>
            <a:ext cx="10801350" cy="65578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5324" y="1"/>
            <a:ext cx="10801349" cy="1015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325" y="1125538"/>
            <a:ext cx="10801350" cy="505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95325" y="6235700"/>
            <a:ext cx="4114800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88607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46778" y="4766132"/>
            <a:ext cx="5550708" cy="656793"/>
          </a:xfrm>
        </p:spPr>
        <p:txBody>
          <a:bodyPr anchor="ctr"/>
          <a:lstStyle/>
          <a:p>
            <a:r>
              <a:rPr lang="zh-CN" altLang="en-US" dirty="0"/>
              <a:t>林晨旭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6778" y="5422871"/>
            <a:ext cx="5550708" cy="656793"/>
          </a:xfrm>
        </p:spPr>
        <p:txBody>
          <a:bodyPr/>
          <a:lstStyle/>
          <a:p>
            <a:r>
              <a:rPr lang="en-US" altLang="zh-CN" dirty="0"/>
              <a:t>2019.07.26</a:t>
            </a:r>
            <a:endParaRPr lang="en-US" altLang="zh-CN" dirty="0"/>
          </a:p>
        </p:txBody>
      </p:sp>
      <p:cxnSp>
        <p:nvCxnSpPr>
          <p:cNvPr id="39" name="直接连接符 38"/>
          <p:cNvCxnSpPr/>
          <p:nvPr/>
        </p:nvCxnSpPr>
        <p:spPr>
          <a:xfrm>
            <a:off x="6991428" y="3073566"/>
            <a:ext cx="43688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5528326" y="4652696"/>
            <a:ext cx="583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1"/>
          <p:cNvSpPr>
            <a:spLocks noGrp="1"/>
          </p:cNvSpPr>
          <p:nvPr/>
        </p:nvSpPr>
        <p:spPr>
          <a:xfrm>
            <a:off x="6064885" y="3352800"/>
            <a:ext cx="5295265" cy="1194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自助打印系统</a:t>
            </a:r>
            <a:endParaRPr lang="zh-CN" altLang="en-US" sz="6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0" dirty="0"/>
              <a:t>应用场景</a:t>
            </a:r>
            <a:endParaRPr lang="zh-CN" altLang="en-US" b="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762778" y="3053054"/>
            <a:ext cx="7428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形标注 7"/>
          <p:cNvSpPr/>
          <p:nvPr/>
        </p:nvSpPr>
        <p:spPr>
          <a:xfrm flipH="1">
            <a:off x="5347226" y="1471926"/>
            <a:ext cx="1497548" cy="1497548"/>
          </a:xfrm>
          <a:prstGeom prst="wedgeEllipseCallout">
            <a:avLst>
              <a:gd name="adj1" fmla="val 54041"/>
              <a:gd name="adj2" fmla="val 43746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</a:rPr>
              <a:t>03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3132772"/>
            <a:ext cx="7374981" cy="1095375"/>
          </a:xfrm>
        </p:spPr>
        <p:txBody>
          <a:bodyPr/>
          <a:p>
            <a:pPr lvl="0">
              <a:lnSpc>
                <a:spcPct val="100000"/>
              </a:lnSpc>
            </a:pPr>
            <a:r>
              <a:rPr lang="zh-CN" altLang="en-US" dirty="0"/>
              <a:t>云胶片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应用场景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5298" name="组合 1"/>
          <p:cNvGrpSpPr/>
          <p:nvPr/>
        </p:nvGrpSpPr>
        <p:grpSpPr>
          <a:xfrm>
            <a:off x="1057091" y="1824355"/>
            <a:ext cx="9709969" cy="3795188"/>
            <a:chOff x="1672" y="2425"/>
            <a:chExt cx="16426" cy="6656"/>
          </a:xfrm>
        </p:grpSpPr>
        <p:pic>
          <p:nvPicPr>
            <p:cNvPr id="31" name="图片 30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72" y="3050"/>
              <a:ext cx="3637" cy="5147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cxnSp>
          <p:nvCxnSpPr>
            <p:cNvPr id="32" name="肘形连接符 31"/>
            <p:cNvCxnSpPr/>
            <p:nvPr/>
          </p:nvCxnSpPr>
          <p:spPr>
            <a:xfrm>
              <a:off x="4900" y="3497"/>
              <a:ext cx="2914" cy="1860"/>
            </a:xfrm>
            <a:prstGeom prst="bentConnector3">
              <a:avLst>
                <a:gd name="adj1" fmla="val 25098"/>
              </a:avLst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3" name="图片 32" descr="微信图片_20180807092019_看图王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2" y="4453"/>
              <a:ext cx="2035" cy="2052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cxnSp>
          <p:nvCxnSpPr>
            <p:cNvPr id="34" name="肘形连接符 33"/>
            <p:cNvCxnSpPr/>
            <p:nvPr/>
          </p:nvCxnSpPr>
          <p:spPr>
            <a:xfrm flipV="1">
              <a:off x="8345" y="3083"/>
              <a:ext cx="1880" cy="1852"/>
            </a:xfrm>
            <a:prstGeom prst="bentConnector3">
              <a:avLst>
                <a:gd name="adj1" fmla="val 50027"/>
              </a:avLst>
            </a:prstGeom>
            <a:ln>
              <a:solidFill>
                <a:srgbClr val="1B436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肘形连接符 34"/>
            <p:cNvCxnSpPr/>
            <p:nvPr/>
          </p:nvCxnSpPr>
          <p:spPr>
            <a:xfrm>
              <a:off x="8332" y="4935"/>
              <a:ext cx="1897" cy="1835"/>
            </a:xfrm>
            <a:prstGeom prst="bentConnector3">
              <a:avLst>
                <a:gd name="adj1" fmla="val 50053"/>
              </a:avLst>
            </a:prstGeom>
            <a:ln>
              <a:solidFill>
                <a:srgbClr val="1B436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图片 35" descr="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56" y="6408"/>
              <a:ext cx="3542" cy="1585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sp>
          <p:nvSpPr>
            <p:cNvPr id="55305" name="文本框 17"/>
            <p:cNvSpPr txBox="1"/>
            <p:nvPr/>
          </p:nvSpPr>
          <p:spPr>
            <a:xfrm>
              <a:off x="6035" y="6770"/>
              <a:ext cx="2330" cy="6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>
                  <a:latin typeface="Arial" panose="020B0604020202020204" pitchFamily="34" charset="0"/>
                  <a:ea typeface="黑体" panose="02010609060101010101" pitchFamily="49" charset="-122"/>
                </a:rPr>
                <a:t>扫描二维码</a:t>
              </a:r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5307" name="文本框 20"/>
            <p:cNvSpPr txBox="1"/>
            <p:nvPr/>
          </p:nvSpPr>
          <p:spPr>
            <a:xfrm>
              <a:off x="9190" y="2425"/>
              <a:ext cx="1177" cy="5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1600">
                  <a:latin typeface="Arial" panose="020B0604020202020204" pitchFamily="34" charset="0"/>
                  <a:ea typeface="黑体" panose="02010609060101010101" pitchFamily="49" charset="-122"/>
                </a:rPr>
                <a:t>功能</a:t>
              </a:r>
              <a:endParaRPr lang="zh-CN" altLang="en-US" sz="160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5308" name="文本框 21"/>
            <p:cNvSpPr txBox="1"/>
            <p:nvPr/>
          </p:nvSpPr>
          <p:spPr>
            <a:xfrm>
              <a:off x="9217" y="6980"/>
              <a:ext cx="1177" cy="5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1600">
                  <a:latin typeface="Arial" panose="020B0604020202020204" pitchFamily="34" charset="0"/>
                  <a:ea typeface="黑体" panose="02010609060101010101" pitchFamily="49" charset="-122"/>
                </a:rPr>
                <a:t>应用</a:t>
              </a:r>
              <a:endParaRPr lang="zh-CN" altLang="en-US" sz="160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pic>
          <p:nvPicPr>
            <p:cNvPr id="37" name="图片 36" descr="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16" y="5898"/>
              <a:ext cx="1960" cy="2605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sp>
          <p:nvSpPr>
            <p:cNvPr id="55310" name="文本框 23"/>
            <p:cNvSpPr txBox="1"/>
            <p:nvPr/>
          </p:nvSpPr>
          <p:spPr>
            <a:xfrm>
              <a:off x="15676" y="8153"/>
              <a:ext cx="1387" cy="8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1200">
                  <a:latin typeface="Arial" panose="020B0604020202020204" pitchFamily="34" charset="0"/>
                  <a:ea typeface="黑体" panose="02010609060101010101" pitchFamily="49" charset="-122"/>
                </a:rPr>
                <a:t>移动阅片</a:t>
              </a:r>
              <a:endParaRPr lang="zh-CN" altLang="en-US" sz="1200">
                <a:latin typeface="Arial" panose="020B0604020202020204" pitchFamily="34" charset="0"/>
                <a:ea typeface="黑体" panose="02010609060101010101" pitchFamily="49" charset="-122"/>
              </a:endParaRPr>
            </a:p>
            <a:p>
              <a:r>
                <a:rPr lang="zh-CN" altLang="en-US" sz="1200">
                  <a:latin typeface="Arial" panose="020B0604020202020204" pitchFamily="34" charset="0"/>
                  <a:ea typeface="黑体" panose="02010609060101010101" pitchFamily="49" charset="-122"/>
                </a:rPr>
                <a:t>辅助诊断</a:t>
              </a:r>
              <a:endParaRPr lang="zh-CN" altLang="en-US" sz="120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5311" name="文本框 24"/>
            <p:cNvSpPr txBox="1"/>
            <p:nvPr/>
          </p:nvSpPr>
          <p:spPr>
            <a:xfrm>
              <a:off x="10904" y="8598"/>
              <a:ext cx="2652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1200">
                  <a:latin typeface="Arial" panose="020B0604020202020204" pitchFamily="34" charset="0"/>
                  <a:ea typeface="黑体" panose="02010609060101010101" pitchFamily="49" charset="-122"/>
                </a:rPr>
                <a:t>专家远程会诊、互动</a:t>
              </a:r>
              <a:endParaRPr lang="zh-CN" altLang="en-US" sz="120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pic>
        <p:nvPicPr>
          <p:cNvPr id="55314" name="图片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428" t="14510" r="2998" b="18599"/>
          <a:stretch>
            <a:fillRect/>
          </a:stretch>
        </p:blipFill>
        <p:spPr>
          <a:xfrm>
            <a:off x="6600825" y="1071880"/>
            <a:ext cx="1002665" cy="2010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315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98" t="14316" r="70853" b="18523"/>
          <a:stretch>
            <a:fillRect/>
          </a:stretch>
        </p:blipFill>
        <p:spPr>
          <a:xfrm>
            <a:off x="10492105" y="1071880"/>
            <a:ext cx="1019810" cy="20072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316" name="图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508" t="8005" r="31648" b="8192"/>
          <a:stretch>
            <a:fillRect/>
          </a:stretch>
        </p:blipFill>
        <p:spPr>
          <a:xfrm>
            <a:off x="8053388" y="409893"/>
            <a:ext cx="1931987" cy="3276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0" dirty="0"/>
              <a:t>生态效益</a:t>
            </a:r>
            <a:endParaRPr lang="zh-CN" altLang="en-US" b="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762778" y="3053054"/>
            <a:ext cx="7428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形标注 7"/>
          <p:cNvSpPr/>
          <p:nvPr/>
        </p:nvSpPr>
        <p:spPr>
          <a:xfrm flipH="1">
            <a:off x="5347226" y="1471926"/>
            <a:ext cx="1497548" cy="1497548"/>
          </a:xfrm>
          <a:prstGeom prst="wedgeEllipseCallout">
            <a:avLst>
              <a:gd name="adj1" fmla="val 54041"/>
              <a:gd name="adj2" fmla="val 43746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</a:rPr>
              <a:t>04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3132772"/>
            <a:ext cx="7374981" cy="1095375"/>
          </a:xfrm>
        </p:spPr>
        <p:txBody>
          <a:bodyPr/>
          <a:p>
            <a:pPr lvl="0">
              <a:lnSpc>
                <a:spcPct val="100000"/>
              </a:lnSpc>
            </a:pPr>
            <a:r>
              <a:rPr lang="zh-CN" altLang="en-US" dirty="0"/>
              <a:t>无胶化作业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生态效益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599" y="5880100"/>
            <a:ext cx="2886075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65541" name="组合 1"/>
          <p:cNvGrpSpPr/>
          <p:nvPr/>
        </p:nvGrpSpPr>
        <p:grpSpPr>
          <a:xfrm>
            <a:off x="986790" y="1368108"/>
            <a:ext cx="9678988" cy="3294030"/>
            <a:chOff x="2492" y="2480"/>
            <a:chExt cx="15243" cy="518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rcRect l="41586"/>
            <a:stretch>
              <a:fillRect/>
            </a:stretch>
          </p:blipFill>
          <p:spPr>
            <a:xfrm>
              <a:off x="2492" y="2480"/>
              <a:ext cx="3792" cy="3799"/>
            </a:xfrm>
            <a:prstGeom prst="rect">
              <a:avLst/>
            </a:prstGeom>
            <a:noFill/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pic>
        <p:sp>
          <p:nvSpPr>
            <p:cNvPr id="65543" name="文本框 7"/>
            <p:cNvSpPr txBox="1"/>
            <p:nvPr/>
          </p:nvSpPr>
          <p:spPr>
            <a:xfrm>
              <a:off x="3492" y="7087"/>
              <a:ext cx="279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1800" b="1" dirty="0">
                  <a:solidFill>
                    <a:srgbClr val="1B4367"/>
                  </a:solidFill>
                  <a:latin typeface="微软雅黑" panose="020B0503020204020204" charset="-122"/>
                  <a:ea typeface="微软雅黑" panose="020B0503020204020204" charset="-122"/>
                </a:rPr>
                <a:t>传统医用胶片</a:t>
              </a:r>
              <a:endParaRPr lang="zh-CN" altLang="en-US" sz="180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544" name="文本框 8"/>
            <p:cNvSpPr txBox="1"/>
            <p:nvPr/>
          </p:nvSpPr>
          <p:spPr>
            <a:xfrm>
              <a:off x="12673" y="7087"/>
              <a:ext cx="506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zh-CN" sz="1800" b="1" dirty="0">
                  <a:solidFill>
                    <a:srgbClr val="1B4367"/>
                  </a:solidFill>
                  <a:latin typeface="微软雅黑" panose="020B0503020204020204" charset="-122"/>
                  <a:ea typeface="微软雅黑" panose="020B0503020204020204" charset="-122"/>
                </a:rPr>
                <a:t>综合数字影像服务</a:t>
              </a:r>
              <a:endParaRPr lang="zh-CN" altLang="zh-CN" sz="180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545" name="矩形 11"/>
            <p:cNvSpPr/>
            <p:nvPr/>
          </p:nvSpPr>
          <p:spPr>
            <a:xfrm>
              <a:off x="7863" y="4183"/>
              <a:ext cx="1097" cy="5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1600" b="1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</a:rPr>
                <a:t>转变</a:t>
              </a:r>
              <a:endParaRPr lang="zh-CN" altLang="en-US" sz="1600" b="1" dirty="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虚尾箭头 12"/>
            <p:cNvSpPr/>
            <p:nvPr/>
          </p:nvSpPr>
          <p:spPr>
            <a:xfrm>
              <a:off x="7802" y="4715"/>
              <a:ext cx="1247" cy="582"/>
            </a:xfrm>
            <a:prstGeom prst="stripedRightArrow">
              <a:avLst/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65547" name="文本框 13"/>
          <p:cNvSpPr txBox="1"/>
          <p:nvPr/>
        </p:nvSpPr>
        <p:spPr>
          <a:xfrm>
            <a:off x="2560003" y="5432108"/>
            <a:ext cx="6113462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以影像云存储代替原来的传统胶片，实现全市无胶化</a:t>
            </a:r>
            <a:endParaRPr lang="zh-CN" altLang="en-US" sz="2400" b="1">
              <a:solidFill>
                <a:srgbClr val="80808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65548" name="文本框 29"/>
          <p:cNvSpPr txBox="1"/>
          <p:nvPr/>
        </p:nvSpPr>
        <p:spPr>
          <a:xfrm>
            <a:off x="986790" y="4789170"/>
            <a:ext cx="28384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>
            <a:spAutoFit/>
          </a:bodyPr>
          <a:p>
            <a:pPr>
              <a:lnSpc>
                <a:spcPct val="150000"/>
              </a:lnSpc>
            </a:pPr>
            <a:r>
              <a:rPr lang="zh-CN" altLang="da-DK" sz="16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高成本、高污染、临床价值低</a:t>
            </a:r>
            <a:endParaRPr lang="zh-CN" altLang="da-DK" sz="1600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5549" name="文本框 14"/>
          <p:cNvSpPr txBox="1"/>
          <p:nvPr/>
        </p:nvSpPr>
        <p:spPr>
          <a:xfrm>
            <a:off x="6985953" y="4789170"/>
            <a:ext cx="27289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da-DK" sz="16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低成本、低污染、高利用率</a:t>
            </a:r>
            <a:endParaRPr lang="zh-CN" altLang="da-DK" sz="1600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65550" name="图片 2" descr="95324b061206ecd71b0d412e013bfe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353" y="1585595"/>
            <a:ext cx="5532437" cy="2195513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生态效益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07754" y="6468110"/>
            <a:ext cx="2886075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09" name="í$ḻídé"/>
          <p:cNvSpPr/>
          <p:nvPr/>
        </p:nvSpPr>
        <p:spPr bwMode="auto">
          <a:xfrm>
            <a:off x="5374595" y="3959888"/>
            <a:ext cx="274236" cy="268889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32" tIns="91416" rIns="182832" bIns="91416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7200" dirty="0"/>
          </a:p>
        </p:txBody>
      </p:sp>
      <p:sp>
        <p:nvSpPr>
          <p:cNvPr id="110" name="ïṡlïḑè"/>
          <p:cNvSpPr/>
          <p:nvPr/>
        </p:nvSpPr>
        <p:spPr bwMode="auto">
          <a:xfrm>
            <a:off x="7160215" y="5453619"/>
            <a:ext cx="274236" cy="273876"/>
          </a:xfrm>
          <a:custGeom>
            <a:avLst/>
            <a:gdLst>
              <a:gd name="connsiteX0" fmla="*/ 86413 w 591547"/>
              <a:gd name="connsiteY0" fmla="*/ 515758 h 590770"/>
              <a:gd name="connsiteX1" fmla="*/ 171919 w 591547"/>
              <a:gd name="connsiteY1" fmla="*/ 515758 h 590770"/>
              <a:gd name="connsiteX2" fmla="*/ 171919 w 591547"/>
              <a:gd name="connsiteY2" fmla="*/ 537523 h 590770"/>
              <a:gd name="connsiteX3" fmla="*/ 86413 w 591547"/>
              <a:gd name="connsiteY3" fmla="*/ 537523 h 590770"/>
              <a:gd name="connsiteX4" fmla="*/ 86413 w 591547"/>
              <a:gd name="connsiteY4" fmla="*/ 461733 h 590770"/>
              <a:gd name="connsiteX5" fmla="*/ 171919 w 591547"/>
              <a:gd name="connsiteY5" fmla="*/ 461733 h 590770"/>
              <a:gd name="connsiteX6" fmla="*/ 171919 w 591547"/>
              <a:gd name="connsiteY6" fmla="*/ 483498 h 590770"/>
              <a:gd name="connsiteX7" fmla="*/ 86413 w 591547"/>
              <a:gd name="connsiteY7" fmla="*/ 483498 h 590770"/>
              <a:gd name="connsiteX8" fmla="*/ 86413 w 591547"/>
              <a:gd name="connsiteY8" fmla="*/ 408616 h 590770"/>
              <a:gd name="connsiteX9" fmla="*/ 171919 w 591547"/>
              <a:gd name="connsiteY9" fmla="*/ 408616 h 590770"/>
              <a:gd name="connsiteX10" fmla="*/ 171919 w 591547"/>
              <a:gd name="connsiteY10" fmla="*/ 429474 h 590770"/>
              <a:gd name="connsiteX11" fmla="*/ 86413 w 591547"/>
              <a:gd name="connsiteY11" fmla="*/ 429474 h 590770"/>
              <a:gd name="connsiteX12" fmla="*/ 204177 w 591547"/>
              <a:gd name="connsiteY12" fmla="*/ 357041 h 590770"/>
              <a:gd name="connsiteX13" fmla="*/ 204177 w 591547"/>
              <a:gd name="connsiteY13" fmla="*/ 569815 h 590770"/>
              <a:gd name="connsiteX14" fmla="*/ 333300 w 591547"/>
              <a:gd name="connsiteY14" fmla="*/ 569815 h 590770"/>
              <a:gd name="connsiteX15" fmla="*/ 333300 w 591547"/>
              <a:gd name="connsiteY15" fmla="*/ 382026 h 590770"/>
              <a:gd name="connsiteX16" fmla="*/ 183194 w 591547"/>
              <a:gd name="connsiteY16" fmla="*/ 357041 h 590770"/>
              <a:gd name="connsiteX17" fmla="*/ 75053 w 591547"/>
              <a:gd name="connsiteY17" fmla="*/ 382026 h 590770"/>
              <a:gd name="connsiteX18" fmla="*/ 75053 w 591547"/>
              <a:gd name="connsiteY18" fmla="*/ 569815 h 590770"/>
              <a:gd name="connsiteX19" fmla="*/ 183194 w 591547"/>
              <a:gd name="connsiteY19" fmla="*/ 569815 h 590770"/>
              <a:gd name="connsiteX20" fmla="*/ 247709 w 591547"/>
              <a:gd name="connsiteY20" fmla="*/ 311838 h 590770"/>
              <a:gd name="connsiteX21" fmla="*/ 322851 w 591547"/>
              <a:gd name="connsiteY21" fmla="*/ 311838 h 590770"/>
              <a:gd name="connsiteX22" fmla="*/ 322851 w 591547"/>
              <a:gd name="connsiteY22" fmla="*/ 332826 h 590770"/>
              <a:gd name="connsiteX23" fmla="*/ 247709 w 591547"/>
              <a:gd name="connsiteY23" fmla="*/ 332826 h 590770"/>
              <a:gd name="connsiteX24" fmla="*/ 247709 w 591547"/>
              <a:gd name="connsiteY24" fmla="*/ 257944 h 590770"/>
              <a:gd name="connsiteX25" fmla="*/ 322851 w 591547"/>
              <a:gd name="connsiteY25" fmla="*/ 257944 h 590770"/>
              <a:gd name="connsiteX26" fmla="*/ 322851 w 591547"/>
              <a:gd name="connsiteY26" fmla="*/ 279580 h 590770"/>
              <a:gd name="connsiteX27" fmla="*/ 247709 w 591547"/>
              <a:gd name="connsiteY27" fmla="*/ 279580 h 590770"/>
              <a:gd name="connsiteX28" fmla="*/ 247709 w 591547"/>
              <a:gd name="connsiteY28" fmla="*/ 203919 h 590770"/>
              <a:gd name="connsiteX29" fmla="*/ 322851 w 591547"/>
              <a:gd name="connsiteY29" fmla="*/ 203919 h 590770"/>
              <a:gd name="connsiteX30" fmla="*/ 322851 w 591547"/>
              <a:gd name="connsiteY30" fmla="*/ 225684 h 590770"/>
              <a:gd name="connsiteX31" fmla="*/ 247709 w 591547"/>
              <a:gd name="connsiteY31" fmla="*/ 225684 h 590770"/>
              <a:gd name="connsiteX32" fmla="*/ 247709 w 591547"/>
              <a:gd name="connsiteY32" fmla="*/ 150672 h 590770"/>
              <a:gd name="connsiteX33" fmla="*/ 322851 w 591547"/>
              <a:gd name="connsiteY33" fmla="*/ 150672 h 590770"/>
              <a:gd name="connsiteX34" fmla="*/ 322851 w 591547"/>
              <a:gd name="connsiteY34" fmla="*/ 171660 h 590770"/>
              <a:gd name="connsiteX35" fmla="*/ 247709 w 591547"/>
              <a:gd name="connsiteY35" fmla="*/ 171660 h 590770"/>
              <a:gd name="connsiteX36" fmla="*/ 355090 w 591547"/>
              <a:gd name="connsiteY36" fmla="*/ 102357 h 590770"/>
              <a:gd name="connsiteX37" fmla="*/ 355090 w 591547"/>
              <a:gd name="connsiteY37" fmla="*/ 373160 h 590770"/>
              <a:gd name="connsiteX38" fmla="*/ 355090 w 591547"/>
              <a:gd name="connsiteY38" fmla="*/ 376384 h 590770"/>
              <a:gd name="connsiteX39" fmla="*/ 355090 w 591547"/>
              <a:gd name="connsiteY39" fmla="*/ 569815 h 590770"/>
              <a:gd name="connsiteX40" fmla="*/ 484213 w 591547"/>
              <a:gd name="connsiteY40" fmla="*/ 569815 h 590770"/>
              <a:gd name="connsiteX41" fmla="*/ 484213 w 591547"/>
              <a:gd name="connsiteY41" fmla="*/ 154744 h 590770"/>
              <a:gd name="connsiteX42" fmla="*/ 333300 w 591547"/>
              <a:gd name="connsiteY42" fmla="*/ 99939 h 590770"/>
              <a:gd name="connsiteX43" fmla="*/ 236458 w 591547"/>
              <a:gd name="connsiteY43" fmla="*/ 125730 h 590770"/>
              <a:gd name="connsiteX44" fmla="*/ 236458 w 591547"/>
              <a:gd name="connsiteY44" fmla="*/ 341728 h 590770"/>
              <a:gd name="connsiteX45" fmla="*/ 333300 w 591547"/>
              <a:gd name="connsiteY45" fmla="*/ 360265 h 590770"/>
              <a:gd name="connsiteX46" fmla="*/ 397862 w 591547"/>
              <a:gd name="connsiteY46" fmla="*/ 21761 h 590770"/>
              <a:gd name="connsiteX47" fmla="*/ 387371 w 591547"/>
              <a:gd name="connsiteY47" fmla="*/ 32238 h 590770"/>
              <a:gd name="connsiteX48" fmla="*/ 397862 w 591547"/>
              <a:gd name="connsiteY48" fmla="*/ 42716 h 590770"/>
              <a:gd name="connsiteX49" fmla="*/ 409160 w 591547"/>
              <a:gd name="connsiteY49" fmla="*/ 32238 h 590770"/>
              <a:gd name="connsiteX50" fmla="*/ 397862 w 591547"/>
              <a:gd name="connsiteY50" fmla="*/ 21761 h 590770"/>
              <a:gd name="connsiteX51" fmla="*/ 397862 w 591547"/>
              <a:gd name="connsiteY51" fmla="*/ 0 h 590770"/>
              <a:gd name="connsiteX52" fmla="*/ 430143 w 591547"/>
              <a:gd name="connsiteY52" fmla="*/ 32238 h 590770"/>
              <a:gd name="connsiteX53" fmla="*/ 409160 w 591547"/>
              <a:gd name="connsiteY53" fmla="*/ 62865 h 590770"/>
              <a:gd name="connsiteX54" fmla="*/ 409160 w 591547"/>
              <a:gd name="connsiteY54" fmla="*/ 100745 h 590770"/>
              <a:gd name="connsiteX55" fmla="*/ 498740 w 591547"/>
              <a:gd name="connsiteY55" fmla="*/ 137819 h 590770"/>
              <a:gd name="connsiteX56" fmla="*/ 506003 w 591547"/>
              <a:gd name="connsiteY56" fmla="*/ 147491 h 590770"/>
              <a:gd name="connsiteX57" fmla="*/ 506003 w 591547"/>
              <a:gd name="connsiteY57" fmla="*/ 569815 h 590770"/>
              <a:gd name="connsiteX58" fmla="*/ 591547 w 591547"/>
              <a:gd name="connsiteY58" fmla="*/ 569815 h 590770"/>
              <a:gd name="connsiteX59" fmla="*/ 591547 w 591547"/>
              <a:gd name="connsiteY59" fmla="*/ 590770 h 590770"/>
              <a:gd name="connsiteX60" fmla="*/ 494705 w 591547"/>
              <a:gd name="connsiteY60" fmla="*/ 590770 h 590770"/>
              <a:gd name="connsiteX61" fmla="*/ 344598 w 591547"/>
              <a:gd name="connsiteY61" fmla="*/ 590770 h 590770"/>
              <a:gd name="connsiteX62" fmla="*/ 193685 w 591547"/>
              <a:gd name="connsiteY62" fmla="*/ 590770 h 590770"/>
              <a:gd name="connsiteX63" fmla="*/ 64562 w 591547"/>
              <a:gd name="connsiteY63" fmla="*/ 590770 h 590770"/>
              <a:gd name="connsiteX64" fmla="*/ 0 w 591547"/>
              <a:gd name="connsiteY64" fmla="*/ 590770 h 590770"/>
              <a:gd name="connsiteX65" fmla="*/ 0 w 591547"/>
              <a:gd name="connsiteY65" fmla="*/ 569815 h 590770"/>
              <a:gd name="connsiteX66" fmla="*/ 54070 w 591547"/>
              <a:gd name="connsiteY66" fmla="*/ 569815 h 590770"/>
              <a:gd name="connsiteX67" fmla="*/ 54070 w 591547"/>
              <a:gd name="connsiteY67" fmla="*/ 373160 h 590770"/>
              <a:gd name="connsiteX68" fmla="*/ 62141 w 591547"/>
              <a:gd name="connsiteY68" fmla="*/ 362683 h 590770"/>
              <a:gd name="connsiteX69" fmla="*/ 191264 w 591547"/>
              <a:gd name="connsiteY69" fmla="*/ 333668 h 590770"/>
              <a:gd name="connsiteX70" fmla="*/ 195299 w 591547"/>
              <a:gd name="connsiteY70" fmla="*/ 333668 h 590770"/>
              <a:gd name="connsiteX71" fmla="*/ 196106 w 591547"/>
              <a:gd name="connsiteY71" fmla="*/ 333668 h 590770"/>
              <a:gd name="connsiteX72" fmla="*/ 215475 w 591547"/>
              <a:gd name="connsiteY72" fmla="*/ 336892 h 590770"/>
              <a:gd name="connsiteX73" fmla="*/ 215475 w 591547"/>
              <a:gd name="connsiteY73" fmla="*/ 116864 h 590770"/>
              <a:gd name="connsiteX74" fmla="*/ 223545 w 591547"/>
              <a:gd name="connsiteY74" fmla="*/ 106387 h 590770"/>
              <a:gd name="connsiteX75" fmla="*/ 341370 w 591547"/>
              <a:gd name="connsiteY75" fmla="*/ 75760 h 590770"/>
              <a:gd name="connsiteX76" fmla="*/ 342984 w 591547"/>
              <a:gd name="connsiteY76" fmla="*/ 75760 h 590770"/>
              <a:gd name="connsiteX77" fmla="*/ 345405 w 591547"/>
              <a:gd name="connsiteY77" fmla="*/ 75760 h 590770"/>
              <a:gd name="connsiteX78" fmla="*/ 347020 w 591547"/>
              <a:gd name="connsiteY78" fmla="*/ 75760 h 590770"/>
              <a:gd name="connsiteX79" fmla="*/ 348634 w 591547"/>
              <a:gd name="connsiteY79" fmla="*/ 75760 h 590770"/>
              <a:gd name="connsiteX80" fmla="*/ 387371 w 591547"/>
              <a:gd name="connsiteY80" fmla="*/ 91879 h 590770"/>
              <a:gd name="connsiteX81" fmla="*/ 387371 w 591547"/>
              <a:gd name="connsiteY81" fmla="*/ 62865 h 590770"/>
              <a:gd name="connsiteX82" fmla="*/ 365581 w 591547"/>
              <a:gd name="connsiteY82" fmla="*/ 32238 h 590770"/>
              <a:gd name="connsiteX83" fmla="*/ 397862 w 591547"/>
              <a:gd name="connsiteY83" fmla="*/ 0 h 59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91547" h="590770">
                <a:moveTo>
                  <a:pt x="86413" y="515758"/>
                </a:moveTo>
                <a:lnTo>
                  <a:pt x="171919" y="515758"/>
                </a:lnTo>
                <a:lnTo>
                  <a:pt x="171919" y="537523"/>
                </a:lnTo>
                <a:lnTo>
                  <a:pt x="86413" y="537523"/>
                </a:lnTo>
                <a:close/>
                <a:moveTo>
                  <a:pt x="86413" y="461733"/>
                </a:moveTo>
                <a:lnTo>
                  <a:pt x="171919" y="461733"/>
                </a:lnTo>
                <a:lnTo>
                  <a:pt x="171919" y="483498"/>
                </a:lnTo>
                <a:lnTo>
                  <a:pt x="86413" y="483498"/>
                </a:lnTo>
                <a:close/>
                <a:moveTo>
                  <a:pt x="86413" y="408616"/>
                </a:moveTo>
                <a:lnTo>
                  <a:pt x="171919" y="408616"/>
                </a:lnTo>
                <a:lnTo>
                  <a:pt x="171919" y="429474"/>
                </a:lnTo>
                <a:lnTo>
                  <a:pt x="86413" y="429474"/>
                </a:lnTo>
                <a:close/>
                <a:moveTo>
                  <a:pt x="204177" y="357041"/>
                </a:moveTo>
                <a:lnTo>
                  <a:pt x="204177" y="569815"/>
                </a:lnTo>
                <a:lnTo>
                  <a:pt x="333300" y="569815"/>
                </a:lnTo>
                <a:lnTo>
                  <a:pt x="333300" y="382026"/>
                </a:lnTo>
                <a:close/>
                <a:moveTo>
                  <a:pt x="183194" y="357041"/>
                </a:moveTo>
                <a:lnTo>
                  <a:pt x="75053" y="382026"/>
                </a:lnTo>
                <a:lnTo>
                  <a:pt x="75053" y="569815"/>
                </a:lnTo>
                <a:lnTo>
                  <a:pt x="183194" y="569815"/>
                </a:lnTo>
                <a:close/>
                <a:moveTo>
                  <a:pt x="247709" y="311838"/>
                </a:moveTo>
                <a:lnTo>
                  <a:pt x="322851" y="311838"/>
                </a:lnTo>
                <a:lnTo>
                  <a:pt x="322851" y="332826"/>
                </a:lnTo>
                <a:lnTo>
                  <a:pt x="247709" y="332826"/>
                </a:lnTo>
                <a:close/>
                <a:moveTo>
                  <a:pt x="247709" y="257944"/>
                </a:moveTo>
                <a:lnTo>
                  <a:pt x="322851" y="257944"/>
                </a:lnTo>
                <a:lnTo>
                  <a:pt x="322851" y="279580"/>
                </a:lnTo>
                <a:lnTo>
                  <a:pt x="247709" y="279580"/>
                </a:lnTo>
                <a:close/>
                <a:moveTo>
                  <a:pt x="247709" y="203919"/>
                </a:moveTo>
                <a:lnTo>
                  <a:pt x="322851" y="203919"/>
                </a:lnTo>
                <a:lnTo>
                  <a:pt x="322851" y="225684"/>
                </a:lnTo>
                <a:lnTo>
                  <a:pt x="247709" y="225684"/>
                </a:lnTo>
                <a:close/>
                <a:moveTo>
                  <a:pt x="247709" y="150672"/>
                </a:moveTo>
                <a:lnTo>
                  <a:pt x="322851" y="150672"/>
                </a:lnTo>
                <a:lnTo>
                  <a:pt x="322851" y="171660"/>
                </a:lnTo>
                <a:lnTo>
                  <a:pt x="247709" y="171660"/>
                </a:lnTo>
                <a:close/>
                <a:moveTo>
                  <a:pt x="355090" y="102357"/>
                </a:moveTo>
                <a:lnTo>
                  <a:pt x="355090" y="373160"/>
                </a:lnTo>
                <a:lnTo>
                  <a:pt x="355090" y="376384"/>
                </a:lnTo>
                <a:lnTo>
                  <a:pt x="355090" y="569815"/>
                </a:lnTo>
                <a:lnTo>
                  <a:pt x="484213" y="569815"/>
                </a:lnTo>
                <a:lnTo>
                  <a:pt x="484213" y="154744"/>
                </a:lnTo>
                <a:close/>
                <a:moveTo>
                  <a:pt x="333300" y="99939"/>
                </a:moveTo>
                <a:lnTo>
                  <a:pt x="236458" y="125730"/>
                </a:lnTo>
                <a:lnTo>
                  <a:pt x="236458" y="341728"/>
                </a:lnTo>
                <a:lnTo>
                  <a:pt x="333300" y="360265"/>
                </a:lnTo>
                <a:close/>
                <a:moveTo>
                  <a:pt x="397862" y="21761"/>
                </a:moveTo>
                <a:cubicBezTo>
                  <a:pt x="392213" y="21761"/>
                  <a:pt x="387371" y="26596"/>
                  <a:pt x="387371" y="32238"/>
                </a:cubicBezTo>
                <a:cubicBezTo>
                  <a:pt x="387371" y="37880"/>
                  <a:pt x="392213" y="42716"/>
                  <a:pt x="397862" y="42716"/>
                </a:cubicBezTo>
                <a:cubicBezTo>
                  <a:pt x="404318" y="42716"/>
                  <a:pt x="409160" y="37880"/>
                  <a:pt x="409160" y="32238"/>
                </a:cubicBezTo>
                <a:cubicBezTo>
                  <a:pt x="409160" y="26596"/>
                  <a:pt x="404318" y="21761"/>
                  <a:pt x="397862" y="21761"/>
                </a:cubicBezTo>
                <a:close/>
                <a:moveTo>
                  <a:pt x="397862" y="0"/>
                </a:moveTo>
                <a:cubicBezTo>
                  <a:pt x="415616" y="0"/>
                  <a:pt x="430143" y="14507"/>
                  <a:pt x="430143" y="32238"/>
                </a:cubicBezTo>
                <a:cubicBezTo>
                  <a:pt x="430143" y="45940"/>
                  <a:pt x="421266" y="58029"/>
                  <a:pt x="409160" y="62865"/>
                </a:cubicBezTo>
                <a:lnTo>
                  <a:pt x="409160" y="100745"/>
                </a:lnTo>
                <a:lnTo>
                  <a:pt x="498740" y="137819"/>
                </a:lnTo>
                <a:cubicBezTo>
                  <a:pt x="502775" y="139431"/>
                  <a:pt x="506003" y="143461"/>
                  <a:pt x="506003" y="147491"/>
                </a:cubicBezTo>
                <a:lnTo>
                  <a:pt x="506003" y="569815"/>
                </a:lnTo>
                <a:lnTo>
                  <a:pt x="591547" y="569815"/>
                </a:lnTo>
                <a:lnTo>
                  <a:pt x="591547" y="590770"/>
                </a:lnTo>
                <a:lnTo>
                  <a:pt x="494705" y="590770"/>
                </a:lnTo>
                <a:lnTo>
                  <a:pt x="344598" y="590770"/>
                </a:lnTo>
                <a:lnTo>
                  <a:pt x="193685" y="590770"/>
                </a:lnTo>
                <a:lnTo>
                  <a:pt x="64562" y="590770"/>
                </a:lnTo>
                <a:lnTo>
                  <a:pt x="0" y="590770"/>
                </a:lnTo>
                <a:lnTo>
                  <a:pt x="0" y="569815"/>
                </a:lnTo>
                <a:lnTo>
                  <a:pt x="54070" y="569815"/>
                </a:lnTo>
                <a:lnTo>
                  <a:pt x="54070" y="373160"/>
                </a:lnTo>
                <a:cubicBezTo>
                  <a:pt x="54070" y="368324"/>
                  <a:pt x="57298" y="364294"/>
                  <a:pt x="62141" y="362683"/>
                </a:cubicBezTo>
                <a:lnTo>
                  <a:pt x="191264" y="333668"/>
                </a:lnTo>
                <a:cubicBezTo>
                  <a:pt x="192878" y="332862"/>
                  <a:pt x="194492" y="332862"/>
                  <a:pt x="195299" y="333668"/>
                </a:cubicBezTo>
                <a:cubicBezTo>
                  <a:pt x="196106" y="333668"/>
                  <a:pt x="196106" y="333668"/>
                  <a:pt x="196106" y="333668"/>
                </a:cubicBezTo>
                <a:lnTo>
                  <a:pt x="215475" y="336892"/>
                </a:lnTo>
                <a:lnTo>
                  <a:pt x="215475" y="116864"/>
                </a:lnTo>
                <a:cubicBezTo>
                  <a:pt x="215475" y="112028"/>
                  <a:pt x="218703" y="107999"/>
                  <a:pt x="223545" y="106387"/>
                </a:cubicBezTo>
                <a:lnTo>
                  <a:pt x="341370" y="75760"/>
                </a:lnTo>
                <a:cubicBezTo>
                  <a:pt x="342177" y="75760"/>
                  <a:pt x="342177" y="75760"/>
                  <a:pt x="342984" y="75760"/>
                </a:cubicBezTo>
                <a:cubicBezTo>
                  <a:pt x="343791" y="75760"/>
                  <a:pt x="344598" y="74954"/>
                  <a:pt x="345405" y="75760"/>
                </a:cubicBezTo>
                <a:cubicBezTo>
                  <a:pt x="346213" y="75760"/>
                  <a:pt x="347020" y="75760"/>
                  <a:pt x="347020" y="75760"/>
                </a:cubicBezTo>
                <a:cubicBezTo>
                  <a:pt x="347827" y="75760"/>
                  <a:pt x="347827" y="75760"/>
                  <a:pt x="348634" y="75760"/>
                </a:cubicBezTo>
                <a:lnTo>
                  <a:pt x="387371" y="91879"/>
                </a:lnTo>
                <a:lnTo>
                  <a:pt x="387371" y="62865"/>
                </a:lnTo>
                <a:cubicBezTo>
                  <a:pt x="375265" y="58029"/>
                  <a:pt x="365581" y="45940"/>
                  <a:pt x="365581" y="32238"/>
                </a:cubicBezTo>
                <a:cubicBezTo>
                  <a:pt x="365581" y="14507"/>
                  <a:pt x="380107" y="0"/>
                  <a:pt x="3978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32" tIns="91416" rIns="182832" bIns="91416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7200" dirty="0"/>
          </a:p>
        </p:txBody>
      </p:sp>
      <p:sp>
        <p:nvSpPr>
          <p:cNvPr id="16" name="ïṣliḑè"/>
          <p:cNvSpPr/>
          <p:nvPr/>
        </p:nvSpPr>
        <p:spPr bwMode="auto">
          <a:xfrm>
            <a:off x="955675" y="5768975"/>
            <a:ext cx="5342255" cy="90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患者到指定取片区自助取片，不用到处出折返跑</a:t>
            </a:r>
            <a:r>
              <a:rPr lang="zh-CN" altLang="en-US" sz="1000" dirty="0"/>
              <a:t>。</a:t>
            </a:r>
            <a:endParaRPr lang="en-US" altLang="zh-CN" sz="1000" dirty="0"/>
          </a:p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zh-CN" sz="1000" dirty="0"/>
          </a:p>
        </p:txBody>
      </p:sp>
      <p:sp>
        <p:nvSpPr>
          <p:cNvPr id="111" name="íṡḷiḍé"/>
          <p:cNvSpPr txBox="1"/>
          <p:nvPr/>
        </p:nvSpPr>
        <p:spPr bwMode="auto">
          <a:xfrm>
            <a:off x="955675" y="5339715"/>
            <a:ext cx="534225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accent3"/>
                </a:solidFill>
              </a:rPr>
              <a:t>统一取片区域</a:t>
            </a:r>
            <a:endParaRPr lang="zh-CN" altLang="en-US" sz="1800" b="1" dirty="0">
              <a:solidFill>
                <a:schemeClr val="accent3"/>
              </a:solidFill>
            </a:endParaRPr>
          </a:p>
        </p:txBody>
      </p:sp>
      <p:sp>
        <p:nvSpPr>
          <p:cNvPr id="112" name="îṡḻíḋê"/>
          <p:cNvSpPr/>
          <p:nvPr/>
        </p:nvSpPr>
        <p:spPr bwMode="auto">
          <a:xfrm>
            <a:off x="7698105" y="5768975"/>
            <a:ext cx="3491865" cy="90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提高取片效率，优化医院秩序。</a:t>
            </a:r>
            <a:endParaRPr lang="en-US" altLang="zh-CN" dirty="0"/>
          </a:p>
        </p:txBody>
      </p:sp>
      <p:sp>
        <p:nvSpPr>
          <p:cNvPr id="113" name="ïṣ1idê"/>
          <p:cNvSpPr txBox="1"/>
          <p:nvPr/>
        </p:nvSpPr>
        <p:spPr bwMode="auto">
          <a:xfrm>
            <a:off x="7698105" y="5356225"/>
            <a:ext cx="354012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accent1"/>
                </a:solidFill>
              </a:rPr>
              <a:t>优化取片方式</a:t>
            </a:r>
            <a:endParaRPr lang="zh-CN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20" name="ïṡḻïdê"/>
          <p:cNvSpPr/>
          <p:nvPr/>
        </p:nvSpPr>
        <p:spPr>
          <a:xfrm>
            <a:off x="362194" y="5769157"/>
            <a:ext cx="537820" cy="537824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í$ḻídé"/>
          <p:cNvSpPr/>
          <p:nvPr/>
        </p:nvSpPr>
        <p:spPr bwMode="auto">
          <a:xfrm>
            <a:off x="498430" y="5903623"/>
            <a:ext cx="274236" cy="268889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32" tIns="91416" rIns="182832" bIns="91416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7200" dirty="0"/>
          </a:p>
        </p:txBody>
      </p:sp>
      <p:sp>
        <p:nvSpPr>
          <p:cNvPr id="18" name="îṥliďê"/>
          <p:cNvSpPr/>
          <p:nvPr/>
        </p:nvSpPr>
        <p:spPr>
          <a:xfrm>
            <a:off x="7104624" y="5726777"/>
            <a:ext cx="537820" cy="537824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6" name="ïṡlïḑè"/>
          <p:cNvSpPr/>
          <p:nvPr/>
        </p:nvSpPr>
        <p:spPr bwMode="auto">
          <a:xfrm>
            <a:off x="7240860" y="5858749"/>
            <a:ext cx="274236" cy="273876"/>
          </a:xfrm>
          <a:custGeom>
            <a:avLst/>
            <a:gdLst>
              <a:gd name="connsiteX0" fmla="*/ 86413 w 591547"/>
              <a:gd name="connsiteY0" fmla="*/ 515758 h 590770"/>
              <a:gd name="connsiteX1" fmla="*/ 171919 w 591547"/>
              <a:gd name="connsiteY1" fmla="*/ 515758 h 590770"/>
              <a:gd name="connsiteX2" fmla="*/ 171919 w 591547"/>
              <a:gd name="connsiteY2" fmla="*/ 537523 h 590770"/>
              <a:gd name="connsiteX3" fmla="*/ 86413 w 591547"/>
              <a:gd name="connsiteY3" fmla="*/ 537523 h 590770"/>
              <a:gd name="connsiteX4" fmla="*/ 86413 w 591547"/>
              <a:gd name="connsiteY4" fmla="*/ 461733 h 590770"/>
              <a:gd name="connsiteX5" fmla="*/ 171919 w 591547"/>
              <a:gd name="connsiteY5" fmla="*/ 461733 h 590770"/>
              <a:gd name="connsiteX6" fmla="*/ 171919 w 591547"/>
              <a:gd name="connsiteY6" fmla="*/ 483498 h 590770"/>
              <a:gd name="connsiteX7" fmla="*/ 86413 w 591547"/>
              <a:gd name="connsiteY7" fmla="*/ 483498 h 590770"/>
              <a:gd name="connsiteX8" fmla="*/ 86413 w 591547"/>
              <a:gd name="connsiteY8" fmla="*/ 408616 h 590770"/>
              <a:gd name="connsiteX9" fmla="*/ 171919 w 591547"/>
              <a:gd name="connsiteY9" fmla="*/ 408616 h 590770"/>
              <a:gd name="connsiteX10" fmla="*/ 171919 w 591547"/>
              <a:gd name="connsiteY10" fmla="*/ 429474 h 590770"/>
              <a:gd name="connsiteX11" fmla="*/ 86413 w 591547"/>
              <a:gd name="connsiteY11" fmla="*/ 429474 h 590770"/>
              <a:gd name="connsiteX12" fmla="*/ 204177 w 591547"/>
              <a:gd name="connsiteY12" fmla="*/ 357041 h 590770"/>
              <a:gd name="connsiteX13" fmla="*/ 204177 w 591547"/>
              <a:gd name="connsiteY13" fmla="*/ 569815 h 590770"/>
              <a:gd name="connsiteX14" fmla="*/ 333300 w 591547"/>
              <a:gd name="connsiteY14" fmla="*/ 569815 h 590770"/>
              <a:gd name="connsiteX15" fmla="*/ 333300 w 591547"/>
              <a:gd name="connsiteY15" fmla="*/ 382026 h 590770"/>
              <a:gd name="connsiteX16" fmla="*/ 183194 w 591547"/>
              <a:gd name="connsiteY16" fmla="*/ 357041 h 590770"/>
              <a:gd name="connsiteX17" fmla="*/ 75053 w 591547"/>
              <a:gd name="connsiteY17" fmla="*/ 382026 h 590770"/>
              <a:gd name="connsiteX18" fmla="*/ 75053 w 591547"/>
              <a:gd name="connsiteY18" fmla="*/ 569815 h 590770"/>
              <a:gd name="connsiteX19" fmla="*/ 183194 w 591547"/>
              <a:gd name="connsiteY19" fmla="*/ 569815 h 590770"/>
              <a:gd name="connsiteX20" fmla="*/ 247709 w 591547"/>
              <a:gd name="connsiteY20" fmla="*/ 311838 h 590770"/>
              <a:gd name="connsiteX21" fmla="*/ 322851 w 591547"/>
              <a:gd name="connsiteY21" fmla="*/ 311838 h 590770"/>
              <a:gd name="connsiteX22" fmla="*/ 322851 w 591547"/>
              <a:gd name="connsiteY22" fmla="*/ 332826 h 590770"/>
              <a:gd name="connsiteX23" fmla="*/ 247709 w 591547"/>
              <a:gd name="connsiteY23" fmla="*/ 332826 h 590770"/>
              <a:gd name="connsiteX24" fmla="*/ 247709 w 591547"/>
              <a:gd name="connsiteY24" fmla="*/ 257944 h 590770"/>
              <a:gd name="connsiteX25" fmla="*/ 322851 w 591547"/>
              <a:gd name="connsiteY25" fmla="*/ 257944 h 590770"/>
              <a:gd name="connsiteX26" fmla="*/ 322851 w 591547"/>
              <a:gd name="connsiteY26" fmla="*/ 279580 h 590770"/>
              <a:gd name="connsiteX27" fmla="*/ 247709 w 591547"/>
              <a:gd name="connsiteY27" fmla="*/ 279580 h 590770"/>
              <a:gd name="connsiteX28" fmla="*/ 247709 w 591547"/>
              <a:gd name="connsiteY28" fmla="*/ 203919 h 590770"/>
              <a:gd name="connsiteX29" fmla="*/ 322851 w 591547"/>
              <a:gd name="connsiteY29" fmla="*/ 203919 h 590770"/>
              <a:gd name="connsiteX30" fmla="*/ 322851 w 591547"/>
              <a:gd name="connsiteY30" fmla="*/ 225684 h 590770"/>
              <a:gd name="connsiteX31" fmla="*/ 247709 w 591547"/>
              <a:gd name="connsiteY31" fmla="*/ 225684 h 590770"/>
              <a:gd name="connsiteX32" fmla="*/ 247709 w 591547"/>
              <a:gd name="connsiteY32" fmla="*/ 150672 h 590770"/>
              <a:gd name="connsiteX33" fmla="*/ 322851 w 591547"/>
              <a:gd name="connsiteY33" fmla="*/ 150672 h 590770"/>
              <a:gd name="connsiteX34" fmla="*/ 322851 w 591547"/>
              <a:gd name="connsiteY34" fmla="*/ 171660 h 590770"/>
              <a:gd name="connsiteX35" fmla="*/ 247709 w 591547"/>
              <a:gd name="connsiteY35" fmla="*/ 171660 h 590770"/>
              <a:gd name="connsiteX36" fmla="*/ 355090 w 591547"/>
              <a:gd name="connsiteY36" fmla="*/ 102357 h 590770"/>
              <a:gd name="connsiteX37" fmla="*/ 355090 w 591547"/>
              <a:gd name="connsiteY37" fmla="*/ 373160 h 590770"/>
              <a:gd name="connsiteX38" fmla="*/ 355090 w 591547"/>
              <a:gd name="connsiteY38" fmla="*/ 376384 h 590770"/>
              <a:gd name="connsiteX39" fmla="*/ 355090 w 591547"/>
              <a:gd name="connsiteY39" fmla="*/ 569815 h 590770"/>
              <a:gd name="connsiteX40" fmla="*/ 484213 w 591547"/>
              <a:gd name="connsiteY40" fmla="*/ 569815 h 590770"/>
              <a:gd name="connsiteX41" fmla="*/ 484213 w 591547"/>
              <a:gd name="connsiteY41" fmla="*/ 154744 h 590770"/>
              <a:gd name="connsiteX42" fmla="*/ 333300 w 591547"/>
              <a:gd name="connsiteY42" fmla="*/ 99939 h 590770"/>
              <a:gd name="connsiteX43" fmla="*/ 236458 w 591547"/>
              <a:gd name="connsiteY43" fmla="*/ 125730 h 590770"/>
              <a:gd name="connsiteX44" fmla="*/ 236458 w 591547"/>
              <a:gd name="connsiteY44" fmla="*/ 341728 h 590770"/>
              <a:gd name="connsiteX45" fmla="*/ 333300 w 591547"/>
              <a:gd name="connsiteY45" fmla="*/ 360265 h 590770"/>
              <a:gd name="connsiteX46" fmla="*/ 397862 w 591547"/>
              <a:gd name="connsiteY46" fmla="*/ 21761 h 590770"/>
              <a:gd name="connsiteX47" fmla="*/ 387371 w 591547"/>
              <a:gd name="connsiteY47" fmla="*/ 32238 h 590770"/>
              <a:gd name="connsiteX48" fmla="*/ 397862 w 591547"/>
              <a:gd name="connsiteY48" fmla="*/ 42716 h 590770"/>
              <a:gd name="connsiteX49" fmla="*/ 409160 w 591547"/>
              <a:gd name="connsiteY49" fmla="*/ 32238 h 590770"/>
              <a:gd name="connsiteX50" fmla="*/ 397862 w 591547"/>
              <a:gd name="connsiteY50" fmla="*/ 21761 h 590770"/>
              <a:gd name="connsiteX51" fmla="*/ 397862 w 591547"/>
              <a:gd name="connsiteY51" fmla="*/ 0 h 590770"/>
              <a:gd name="connsiteX52" fmla="*/ 430143 w 591547"/>
              <a:gd name="connsiteY52" fmla="*/ 32238 h 590770"/>
              <a:gd name="connsiteX53" fmla="*/ 409160 w 591547"/>
              <a:gd name="connsiteY53" fmla="*/ 62865 h 590770"/>
              <a:gd name="connsiteX54" fmla="*/ 409160 w 591547"/>
              <a:gd name="connsiteY54" fmla="*/ 100745 h 590770"/>
              <a:gd name="connsiteX55" fmla="*/ 498740 w 591547"/>
              <a:gd name="connsiteY55" fmla="*/ 137819 h 590770"/>
              <a:gd name="connsiteX56" fmla="*/ 506003 w 591547"/>
              <a:gd name="connsiteY56" fmla="*/ 147491 h 590770"/>
              <a:gd name="connsiteX57" fmla="*/ 506003 w 591547"/>
              <a:gd name="connsiteY57" fmla="*/ 569815 h 590770"/>
              <a:gd name="connsiteX58" fmla="*/ 591547 w 591547"/>
              <a:gd name="connsiteY58" fmla="*/ 569815 h 590770"/>
              <a:gd name="connsiteX59" fmla="*/ 591547 w 591547"/>
              <a:gd name="connsiteY59" fmla="*/ 590770 h 590770"/>
              <a:gd name="connsiteX60" fmla="*/ 494705 w 591547"/>
              <a:gd name="connsiteY60" fmla="*/ 590770 h 590770"/>
              <a:gd name="connsiteX61" fmla="*/ 344598 w 591547"/>
              <a:gd name="connsiteY61" fmla="*/ 590770 h 590770"/>
              <a:gd name="connsiteX62" fmla="*/ 193685 w 591547"/>
              <a:gd name="connsiteY62" fmla="*/ 590770 h 590770"/>
              <a:gd name="connsiteX63" fmla="*/ 64562 w 591547"/>
              <a:gd name="connsiteY63" fmla="*/ 590770 h 590770"/>
              <a:gd name="connsiteX64" fmla="*/ 0 w 591547"/>
              <a:gd name="connsiteY64" fmla="*/ 590770 h 590770"/>
              <a:gd name="connsiteX65" fmla="*/ 0 w 591547"/>
              <a:gd name="connsiteY65" fmla="*/ 569815 h 590770"/>
              <a:gd name="connsiteX66" fmla="*/ 54070 w 591547"/>
              <a:gd name="connsiteY66" fmla="*/ 569815 h 590770"/>
              <a:gd name="connsiteX67" fmla="*/ 54070 w 591547"/>
              <a:gd name="connsiteY67" fmla="*/ 373160 h 590770"/>
              <a:gd name="connsiteX68" fmla="*/ 62141 w 591547"/>
              <a:gd name="connsiteY68" fmla="*/ 362683 h 590770"/>
              <a:gd name="connsiteX69" fmla="*/ 191264 w 591547"/>
              <a:gd name="connsiteY69" fmla="*/ 333668 h 590770"/>
              <a:gd name="connsiteX70" fmla="*/ 195299 w 591547"/>
              <a:gd name="connsiteY70" fmla="*/ 333668 h 590770"/>
              <a:gd name="connsiteX71" fmla="*/ 196106 w 591547"/>
              <a:gd name="connsiteY71" fmla="*/ 333668 h 590770"/>
              <a:gd name="connsiteX72" fmla="*/ 215475 w 591547"/>
              <a:gd name="connsiteY72" fmla="*/ 336892 h 590770"/>
              <a:gd name="connsiteX73" fmla="*/ 215475 w 591547"/>
              <a:gd name="connsiteY73" fmla="*/ 116864 h 590770"/>
              <a:gd name="connsiteX74" fmla="*/ 223545 w 591547"/>
              <a:gd name="connsiteY74" fmla="*/ 106387 h 590770"/>
              <a:gd name="connsiteX75" fmla="*/ 341370 w 591547"/>
              <a:gd name="connsiteY75" fmla="*/ 75760 h 590770"/>
              <a:gd name="connsiteX76" fmla="*/ 342984 w 591547"/>
              <a:gd name="connsiteY76" fmla="*/ 75760 h 590770"/>
              <a:gd name="connsiteX77" fmla="*/ 345405 w 591547"/>
              <a:gd name="connsiteY77" fmla="*/ 75760 h 590770"/>
              <a:gd name="connsiteX78" fmla="*/ 347020 w 591547"/>
              <a:gd name="connsiteY78" fmla="*/ 75760 h 590770"/>
              <a:gd name="connsiteX79" fmla="*/ 348634 w 591547"/>
              <a:gd name="connsiteY79" fmla="*/ 75760 h 590770"/>
              <a:gd name="connsiteX80" fmla="*/ 387371 w 591547"/>
              <a:gd name="connsiteY80" fmla="*/ 91879 h 590770"/>
              <a:gd name="connsiteX81" fmla="*/ 387371 w 591547"/>
              <a:gd name="connsiteY81" fmla="*/ 62865 h 590770"/>
              <a:gd name="connsiteX82" fmla="*/ 365581 w 591547"/>
              <a:gd name="connsiteY82" fmla="*/ 32238 h 590770"/>
              <a:gd name="connsiteX83" fmla="*/ 397862 w 591547"/>
              <a:gd name="connsiteY83" fmla="*/ 0 h 59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91547" h="590770">
                <a:moveTo>
                  <a:pt x="86413" y="515758"/>
                </a:moveTo>
                <a:lnTo>
                  <a:pt x="171919" y="515758"/>
                </a:lnTo>
                <a:lnTo>
                  <a:pt x="171919" y="537523"/>
                </a:lnTo>
                <a:lnTo>
                  <a:pt x="86413" y="537523"/>
                </a:lnTo>
                <a:close/>
                <a:moveTo>
                  <a:pt x="86413" y="461733"/>
                </a:moveTo>
                <a:lnTo>
                  <a:pt x="171919" y="461733"/>
                </a:lnTo>
                <a:lnTo>
                  <a:pt x="171919" y="483498"/>
                </a:lnTo>
                <a:lnTo>
                  <a:pt x="86413" y="483498"/>
                </a:lnTo>
                <a:close/>
                <a:moveTo>
                  <a:pt x="86413" y="408616"/>
                </a:moveTo>
                <a:lnTo>
                  <a:pt x="171919" y="408616"/>
                </a:lnTo>
                <a:lnTo>
                  <a:pt x="171919" y="429474"/>
                </a:lnTo>
                <a:lnTo>
                  <a:pt x="86413" y="429474"/>
                </a:lnTo>
                <a:close/>
                <a:moveTo>
                  <a:pt x="204177" y="357041"/>
                </a:moveTo>
                <a:lnTo>
                  <a:pt x="204177" y="569815"/>
                </a:lnTo>
                <a:lnTo>
                  <a:pt x="333300" y="569815"/>
                </a:lnTo>
                <a:lnTo>
                  <a:pt x="333300" y="382026"/>
                </a:lnTo>
                <a:close/>
                <a:moveTo>
                  <a:pt x="183194" y="357041"/>
                </a:moveTo>
                <a:lnTo>
                  <a:pt x="75053" y="382026"/>
                </a:lnTo>
                <a:lnTo>
                  <a:pt x="75053" y="569815"/>
                </a:lnTo>
                <a:lnTo>
                  <a:pt x="183194" y="569815"/>
                </a:lnTo>
                <a:close/>
                <a:moveTo>
                  <a:pt x="247709" y="311838"/>
                </a:moveTo>
                <a:lnTo>
                  <a:pt x="322851" y="311838"/>
                </a:lnTo>
                <a:lnTo>
                  <a:pt x="322851" y="332826"/>
                </a:lnTo>
                <a:lnTo>
                  <a:pt x="247709" y="332826"/>
                </a:lnTo>
                <a:close/>
                <a:moveTo>
                  <a:pt x="247709" y="257944"/>
                </a:moveTo>
                <a:lnTo>
                  <a:pt x="322851" y="257944"/>
                </a:lnTo>
                <a:lnTo>
                  <a:pt x="322851" y="279580"/>
                </a:lnTo>
                <a:lnTo>
                  <a:pt x="247709" y="279580"/>
                </a:lnTo>
                <a:close/>
                <a:moveTo>
                  <a:pt x="247709" y="203919"/>
                </a:moveTo>
                <a:lnTo>
                  <a:pt x="322851" y="203919"/>
                </a:lnTo>
                <a:lnTo>
                  <a:pt x="322851" y="225684"/>
                </a:lnTo>
                <a:lnTo>
                  <a:pt x="247709" y="225684"/>
                </a:lnTo>
                <a:close/>
                <a:moveTo>
                  <a:pt x="247709" y="150672"/>
                </a:moveTo>
                <a:lnTo>
                  <a:pt x="322851" y="150672"/>
                </a:lnTo>
                <a:lnTo>
                  <a:pt x="322851" y="171660"/>
                </a:lnTo>
                <a:lnTo>
                  <a:pt x="247709" y="171660"/>
                </a:lnTo>
                <a:close/>
                <a:moveTo>
                  <a:pt x="355090" y="102357"/>
                </a:moveTo>
                <a:lnTo>
                  <a:pt x="355090" y="373160"/>
                </a:lnTo>
                <a:lnTo>
                  <a:pt x="355090" y="376384"/>
                </a:lnTo>
                <a:lnTo>
                  <a:pt x="355090" y="569815"/>
                </a:lnTo>
                <a:lnTo>
                  <a:pt x="484213" y="569815"/>
                </a:lnTo>
                <a:lnTo>
                  <a:pt x="484213" y="154744"/>
                </a:lnTo>
                <a:close/>
                <a:moveTo>
                  <a:pt x="333300" y="99939"/>
                </a:moveTo>
                <a:lnTo>
                  <a:pt x="236458" y="125730"/>
                </a:lnTo>
                <a:lnTo>
                  <a:pt x="236458" y="341728"/>
                </a:lnTo>
                <a:lnTo>
                  <a:pt x="333300" y="360265"/>
                </a:lnTo>
                <a:close/>
                <a:moveTo>
                  <a:pt x="397862" y="21761"/>
                </a:moveTo>
                <a:cubicBezTo>
                  <a:pt x="392213" y="21761"/>
                  <a:pt x="387371" y="26596"/>
                  <a:pt x="387371" y="32238"/>
                </a:cubicBezTo>
                <a:cubicBezTo>
                  <a:pt x="387371" y="37880"/>
                  <a:pt x="392213" y="42716"/>
                  <a:pt x="397862" y="42716"/>
                </a:cubicBezTo>
                <a:cubicBezTo>
                  <a:pt x="404318" y="42716"/>
                  <a:pt x="409160" y="37880"/>
                  <a:pt x="409160" y="32238"/>
                </a:cubicBezTo>
                <a:cubicBezTo>
                  <a:pt x="409160" y="26596"/>
                  <a:pt x="404318" y="21761"/>
                  <a:pt x="397862" y="21761"/>
                </a:cubicBezTo>
                <a:close/>
                <a:moveTo>
                  <a:pt x="397862" y="0"/>
                </a:moveTo>
                <a:cubicBezTo>
                  <a:pt x="415616" y="0"/>
                  <a:pt x="430143" y="14507"/>
                  <a:pt x="430143" y="32238"/>
                </a:cubicBezTo>
                <a:cubicBezTo>
                  <a:pt x="430143" y="45940"/>
                  <a:pt x="421266" y="58029"/>
                  <a:pt x="409160" y="62865"/>
                </a:cubicBezTo>
                <a:lnTo>
                  <a:pt x="409160" y="100745"/>
                </a:lnTo>
                <a:lnTo>
                  <a:pt x="498740" y="137819"/>
                </a:lnTo>
                <a:cubicBezTo>
                  <a:pt x="502775" y="139431"/>
                  <a:pt x="506003" y="143461"/>
                  <a:pt x="506003" y="147491"/>
                </a:cubicBezTo>
                <a:lnTo>
                  <a:pt x="506003" y="569815"/>
                </a:lnTo>
                <a:lnTo>
                  <a:pt x="591547" y="569815"/>
                </a:lnTo>
                <a:lnTo>
                  <a:pt x="591547" y="590770"/>
                </a:lnTo>
                <a:lnTo>
                  <a:pt x="494705" y="590770"/>
                </a:lnTo>
                <a:lnTo>
                  <a:pt x="344598" y="590770"/>
                </a:lnTo>
                <a:lnTo>
                  <a:pt x="193685" y="590770"/>
                </a:lnTo>
                <a:lnTo>
                  <a:pt x="64562" y="590770"/>
                </a:lnTo>
                <a:lnTo>
                  <a:pt x="0" y="590770"/>
                </a:lnTo>
                <a:lnTo>
                  <a:pt x="0" y="569815"/>
                </a:lnTo>
                <a:lnTo>
                  <a:pt x="54070" y="569815"/>
                </a:lnTo>
                <a:lnTo>
                  <a:pt x="54070" y="373160"/>
                </a:lnTo>
                <a:cubicBezTo>
                  <a:pt x="54070" y="368324"/>
                  <a:pt x="57298" y="364294"/>
                  <a:pt x="62141" y="362683"/>
                </a:cubicBezTo>
                <a:lnTo>
                  <a:pt x="191264" y="333668"/>
                </a:lnTo>
                <a:cubicBezTo>
                  <a:pt x="192878" y="332862"/>
                  <a:pt x="194492" y="332862"/>
                  <a:pt x="195299" y="333668"/>
                </a:cubicBezTo>
                <a:cubicBezTo>
                  <a:pt x="196106" y="333668"/>
                  <a:pt x="196106" y="333668"/>
                  <a:pt x="196106" y="333668"/>
                </a:cubicBezTo>
                <a:lnTo>
                  <a:pt x="215475" y="336892"/>
                </a:lnTo>
                <a:lnTo>
                  <a:pt x="215475" y="116864"/>
                </a:lnTo>
                <a:cubicBezTo>
                  <a:pt x="215475" y="112028"/>
                  <a:pt x="218703" y="107999"/>
                  <a:pt x="223545" y="106387"/>
                </a:cubicBezTo>
                <a:lnTo>
                  <a:pt x="341370" y="75760"/>
                </a:lnTo>
                <a:cubicBezTo>
                  <a:pt x="342177" y="75760"/>
                  <a:pt x="342177" y="75760"/>
                  <a:pt x="342984" y="75760"/>
                </a:cubicBezTo>
                <a:cubicBezTo>
                  <a:pt x="343791" y="75760"/>
                  <a:pt x="344598" y="74954"/>
                  <a:pt x="345405" y="75760"/>
                </a:cubicBezTo>
                <a:cubicBezTo>
                  <a:pt x="346213" y="75760"/>
                  <a:pt x="347020" y="75760"/>
                  <a:pt x="347020" y="75760"/>
                </a:cubicBezTo>
                <a:cubicBezTo>
                  <a:pt x="347827" y="75760"/>
                  <a:pt x="347827" y="75760"/>
                  <a:pt x="348634" y="75760"/>
                </a:cubicBezTo>
                <a:lnTo>
                  <a:pt x="387371" y="91879"/>
                </a:lnTo>
                <a:lnTo>
                  <a:pt x="387371" y="62865"/>
                </a:lnTo>
                <a:cubicBezTo>
                  <a:pt x="375265" y="58029"/>
                  <a:pt x="365581" y="45940"/>
                  <a:pt x="365581" y="32238"/>
                </a:cubicBezTo>
                <a:cubicBezTo>
                  <a:pt x="365581" y="14507"/>
                  <a:pt x="380107" y="0"/>
                  <a:pt x="3978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32" tIns="91416" rIns="182832" bIns="91416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7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2070" y="1016000"/>
            <a:ext cx="7494905" cy="42170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2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zh-CN" sz="1400" dirty="0"/>
              <a:t>Speaker name and title</a:t>
            </a:r>
            <a:endParaRPr lang="en-US" altLang="zh-CN" sz="1400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altLang="zh-CN" sz="1400" dirty="0"/>
              <a:t>www.islide.cc</a:t>
            </a:r>
            <a:endParaRPr lang="en-US" alt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d695eabe-e7e0-4a7a-aefc-ee082644e9e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-1"/>
            <a:ext cx="11808520" cy="6143626"/>
            <a:chOff x="0" y="-1"/>
            <a:chExt cx="11808520" cy="6143626"/>
          </a:xfrm>
        </p:grpSpPr>
        <p:cxnSp>
          <p:nvCxnSpPr>
            <p:cNvPr id="9" name="直接连接符 8"/>
            <p:cNvCxnSpPr>
              <a:stCxn id="15" idx="2"/>
            </p:cNvCxnSpPr>
            <p:nvPr/>
          </p:nvCxnSpPr>
          <p:spPr>
            <a:xfrm>
              <a:off x="813941" y="6143625"/>
              <a:ext cx="1070654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stCxn id="20" idx="2"/>
            </p:cNvCxnSpPr>
            <p:nvPr/>
          </p:nvCxnSpPr>
          <p:spPr>
            <a:xfrm>
              <a:off x="1697381" y="5588988"/>
              <a:ext cx="982310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19" idx="2"/>
            </p:cNvCxnSpPr>
            <p:nvPr/>
          </p:nvCxnSpPr>
          <p:spPr>
            <a:xfrm>
              <a:off x="2580821" y="4823996"/>
              <a:ext cx="8939667" cy="4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16" idx="2"/>
            </p:cNvCxnSpPr>
            <p:nvPr/>
          </p:nvCxnSpPr>
          <p:spPr>
            <a:xfrm>
              <a:off x="3464261" y="4059000"/>
              <a:ext cx="805622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ïṧḷiḓè"/>
            <p:cNvSpPr/>
            <p:nvPr/>
          </p:nvSpPr>
          <p:spPr bwMode="auto">
            <a:xfrm>
              <a:off x="669925" y="0"/>
              <a:ext cx="288032" cy="6143625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iṥlîḓé"/>
            <p:cNvSpPr/>
            <p:nvPr/>
          </p:nvSpPr>
          <p:spPr bwMode="auto">
            <a:xfrm>
              <a:off x="3320245" y="0"/>
              <a:ext cx="288032" cy="4059000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îṩļîḓe"/>
            <p:cNvSpPr/>
            <p:nvPr/>
          </p:nvSpPr>
          <p:spPr bwMode="auto">
            <a:xfrm>
              <a:off x="2436805" y="-1"/>
              <a:ext cx="288032" cy="4823997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îsļíḓe"/>
            <p:cNvSpPr/>
            <p:nvPr/>
          </p:nvSpPr>
          <p:spPr bwMode="auto">
            <a:xfrm>
              <a:off x="1553365" y="-1"/>
              <a:ext cx="288032" cy="5588989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iSľíďe"/>
            <p:cNvSpPr/>
            <p:nvPr/>
          </p:nvSpPr>
          <p:spPr bwMode="auto">
            <a:xfrm>
              <a:off x="0" y="1096050"/>
              <a:ext cx="11520488" cy="45652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altLang="zh-CN" b="1" dirty="0"/>
                <a:t>CONTENTS</a:t>
              </a:r>
              <a:endParaRPr lang="en-US" altLang="zh-CN" b="1" dirty="0"/>
            </a:p>
          </p:txBody>
        </p:sp>
        <p:sp>
          <p:nvSpPr>
            <p:cNvPr id="22" name="îŝḷîḑe"/>
            <p:cNvSpPr/>
            <p:nvPr/>
          </p:nvSpPr>
          <p:spPr>
            <a:xfrm>
              <a:off x="647150" y="1166300"/>
              <a:ext cx="333582" cy="316024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2"/>
                  </a:solidFill>
                </a:rPr>
                <a:t>01</a:t>
              </a:r>
              <a:endParaRPr lang="en-US" altLang="zh-CN" b="1" dirty="0">
                <a:solidFill>
                  <a:schemeClr val="tx2"/>
                </a:solidFill>
              </a:endParaRPr>
            </a:p>
          </p:txBody>
        </p:sp>
        <p:sp>
          <p:nvSpPr>
            <p:cNvPr id="23" name="îṡliďè"/>
            <p:cNvSpPr/>
            <p:nvPr/>
          </p:nvSpPr>
          <p:spPr>
            <a:xfrm>
              <a:off x="1530590" y="1166300"/>
              <a:ext cx="333582" cy="316024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2"/>
                  </a:solidFill>
                </a:rPr>
                <a:t>02</a:t>
              </a:r>
              <a:endParaRPr lang="en-US" altLang="zh-CN" b="1" dirty="0">
                <a:solidFill>
                  <a:schemeClr val="tx2"/>
                </a:solidFill>
              </a:endParaRPr>
            </a:p>
          </p:txBody>
        </p:sp>
        <p:sp>
          <p:nvSpPr>
            <p:cNvPr id="24" name="iŝḷïḍè"/>
            <p:cNvSpPr/>
            <p:nvPr/>
          </p:nvSpPr>
          <p:spPr>
            <a:xfrm>
              <a:off x="2414030" y="1166300"/>
              <a:ext cx="333582" cy="316024"/>
            </a:xfrm>
            <a:prstGeom prst="rect">
              <a:avLst/>
            </a:prstGeom>
          </p:spPr>
          <p:txBody>
            <a:bodyPr wrap="none" numCol="1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2"/>
                  </a:solidFill>
                </a:rPr>
                <a:t>03</a:t>
              </a:r>
              <a:endParaRPr lang="en-US" altLang="zh-CN" b="1" dirty="0">
                <a:solidFill>
                  <a:schemeClr val="tx2"/>
                </a:solidFill>
              </a:endParaRPr>
            </a:p>
          </p:txBody>
        </p:sp>
        <p:sp>
          <p:nvSpPr>
            <p:cNvPr id="25" name="îṥḷidé"/>
            <p:cNvSpPr/>
            <p:nvPr/>
          </p:nvSpPr>
          <p:spPr>
            <a:xfrm>
              <a:off x="3297470" y="1166300"/>
              <a:ext cx="333582" cy="316024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2"/>
                  </a:solidFill>
                </a:rPr>
                <a:t>04</a:t>
              </a:r>
              <a:endParaRPr lang="en-US" altLang="zh-CN" b="1" dirty="0">
                <a:solidFill>
                  <a:schemeClr val="tx2"/>
                </a:solidFill>
              </a:endParaRPr>
            </a:p>
          </p:txBody>
        </p:sp>
        <p:grpSp>
          <p:nvGrpSpPr>
            <p:cNvPr id="28" name="îṩliḓê"/>
            <p:cNvGrpSpPr/>
            <p:nvPr/>
          </p:nvGrpSpPr>
          <p:grpSpPr>
            <a:xfrm>
              <a:off x="11520488" y="-1"/>
              <a:ext cx="288032" cy="1543051"/>
              <a:chOff x="11045915" y="-1"/>
              <a:chExt cx="288032" cy="1998078"/>
            </a:xfrm>
          </p:grpSpPr>
          <p:sp>
            <p:nvSpPr>
              <p:cNvPr id="36" name="isḻíďè"/>
              <p:cNvSpPr/>
              <p:nvPr/>
            </p:nvSpPr>
            <p:spPr bwMode="auto">
              <a:xfrm>
                <a:off x="11045915" y="-1"/>
                <a:ext cx="288032" cy="148540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7" name="ïṡ1iḍê"/>
              <p:cNvSpPr/>
              <p:nvPr/>
            </p:nvSpPr>
            <p:spPr bwMode="auto">
              <a:xfrm>
                <a:off x="11045915" y="1485400"/>
                <a:ext cx="288032" cy="512677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cxnSp>
          <p:nvCxnSpPr>
            <p:cNvPr id="29" name="直接连接符 28"/>
            <p:cNvCxnSpPr/>
            <p:nvPr/>
          </p:nvCxnSpPr>
          <p:spPr>
            <a:xfrm>
              <a:off x="5375156" y="1552576"/>
              <a:ext cx="6145332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íśļiḓè"/>
            <p:cNvSpPr/>
            <p:nvPr/>
          </p:nvSpPr>
          <p:spPr>
            <a:xfrm>
              <a:off x="5378538" y="5687099"/>
              <a:ext cx="6141950" cy="456526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b">
              <a:no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en-US" sz="1400" dirty="0"/>
                <a:t>流程简介</a:t>
              </a:r>
              <a:endParaRPr lang="zh-CN" altLang="en-US" sz="1400" dirty="0"/>
            </a:p>
          </p:txBody>
        </p:sp>
        <p:sp>
          <p:nvSpPr>
            <p:cNvPr id="31" name="íṥļiḑê"/>
            <p:cNvSpPr/>
            <p:nvPr/>
          </p:nvSpPr>
          <p:spPr>
            <a:xfrm>
              <a:off x="5378538" y="5133669"/>
              <a:ext cx="6141950" cy="456526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b">
              <a:no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en-US" sz="1400" dirty="0"/>
                <a:t>模块分析</a:t>
              </a:r>
              <a:endParaRPr lang="zh-CN" altLang="en-US" sz="1400" dirty="0"/>
            </a:p>
          </p:txBody>
        </p:sp>
        <p:sp>
          <p:nvSpPr>
            <p:cNvPr id="32" name="ísḻiḑê"/>
            <p:cNvSpPr/>
            <p:nvPr/>
          </p:nvSpPr>
          <p:spPr>
            <a:xfrm>
              <a:off x="5378538" y="4373379"/>
              <a:ext cx="6141950" cy="456526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b">
              <a:no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en-US" sz="1400" dirty="0"/>
                <a:t>应用场景</a:t>
              </a:r>
              <a:endParaRPr lang="zh-CN" altLang="en-US" sz="1400" dirty="0"/>
            </a:p>
          </p:txBody>
        </p:sp>
        <p:sp>
          <p:nvSpPr>
            <p:cNvPr id="33" name="ï$líḓè"/>
            <p:cNvSpPr/>
            <p:nvPr/>
          </p:nvSpPr>
          <p:spPr>
            <a:xfrm>
              <a:off x="5378538" y="3614296"/>
              <a:ext cx="6141950" cy="456526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b">
              <a:no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en-US" sz="1400" dirty="0"/>
                <a:t>生态效益</a:t>
              </a:r>
              <a:endParaRPr lang="zh-CN" altLang="en-US" sz="1400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0" dirty="0"/>
              <a:t>流程简介</a:t>
            </a:r>
            <a:endParaRPr lang="zh-CN" altLang="en-US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zh-CN" altLang="en-US" dirty="0"/>
              <a:t>概述患者就诊流程。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762778" y="3053054"/>
            <a:ext cx="7428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形标注 7"/>
          <p:cNvSpPr/>
          <p:nvPr/>
        </p:nvSpPr>
        <p:spPr>
          <a:xfrm flipH="1">
            <a:off x="5347226" y="1471926"/>
            <a:ext cx="1497548" cy="1497548"/>
          </a:xfrm>
          <a:prstGeom prst="wedgeEllipseCallout">
            <a:avLst>
              <a:gd name="adj1" fmla="val 54041"/>
              <a:gd name="adj2" fmla="val 43746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</a:rPr>
              <a:t>01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ym typeface="+mn-ea"/>
              </a:rPr>
              <a:t>流程简介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îṣlíďê_1"/>
          <p:cNvSpPr/>
          <p:nvPr/>
        </p:nvSpPr>
        <p:spPr>
          <a:xfrm rot="16200000">
            <a:off x="5871635" y="416441"/>
            <a:ext cx="455082" cy="4410200"/>
          </a:xfrm>
          <a:prstGeom prst="rightBracket">
            <a:avLst>
              <a:gd name="adj" fmla="val 165525"/>
            </a:avLst>
          </a:prstGeom>
          <a:ln w="3175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anchor="ctr"/>
          <a:lstStyle/>
          <a:p>
            <a:pPr algn="ctr"/>
          </a:p>
        </p:txBody>
      </p:sp>
      <p:sp>
        <p:nvSpPr>
          <p:cNvPr id="6" name="îṣlíďê"/>
          <p:cNvSpPr/>
          <p:nvPr/>
        </p:nvSpPr>
        <p:spPr>
          <a:xfrm rot="16200000">
            <a:off x="5871635" y="-1737796"/>
            <a:ext cx="455082" cy="8718674"/>
          </a:xfrm>
          <a:prstGeom prst="rightBracket">
            <a:avLst>
              <a:gd name="adj" fmla="val 226678"/>
            </a:avLst>
          </a:prstGeom>
          <a:ln w="3175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anchor="ctr"/>
          <a:lstStyle/>
          <a:p>
            <a:pPr algn="ctr"/>
          </a:p>
        </p:txBody>
      </p:sp>
      <p:sp>
        <p:nvSpPr>
          <p:cNvPr id="7" name="Rectangle: Rounded Corners 86"/>
          <p:cNvSpPr/>
          <p:nvPr/>
        </p:nvSpPr>
        <p:spPr>
          <a:xfrm>
            <a:off x="660400" y="3017089"/>
            <a:ext cx="10871200" cy="154402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8" name="Oval 95"/>
          <p:cNvSpPr/>
          <p:nvPr/>
        </p:nvSpPr>
        <p:spPr>
          <a:xfrm>
            <a:off x="1504948" y="2849082"/>
            <a:ext cx="490422" cy="49041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rm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Oval 96"/>
          <p:cNvSpPr/>
          <p:nvPr/>
        </p:nvSpPr>
        <p:spPr>
          <a:xfrm>
            <a:off x="3677868" y="2849082"/>
            <a:ext cx="490422" cy="49041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rm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Oval 97"/>
          <p:cNvSpPr/>
          <p:nvPr/>
        </p:nvSpPr>
        <p:spPr>
          <a:xfrm>
            <a:off x="5850788" y="2849082"/>
            <a:ext cx="490422" cy="49041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rmAutofit/>
          </a:bodyPr>
          <a:lstStyle/>
          <a:p>
            <a:pPr algn="ctr"/>
            <a:r>
              <a:rPr lang="en-US" sz="1400" b="1" dirty="0"/>
              <a:t>3</a:t>
            </a:r>
            <a:endParaRPr lang="en-US" sz="1400" b="1" dirty="0"/>
          </a:p>
        </p:txBody>
      </p:sp>
      <p:sp>
        <p:nvSpPr>
          <p:cNvPr id="11" name="Oval 98"/>
          <p:cNvSpPr/>
          <p:nvPr/>
        </p:nvSpPr>
        <p:spPr>
          <a:xfrm>
            <a:off x="8023708" y="2849082"/>
            <a:ext cx="490422" cy="49041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rm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4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Oval 99"/>
          <p:cNvSpPr/>
          <p:nvPr/>
        </p:nvSpPr>
        <p:spPr>
          <a:xfrm>
            <a:off x="10196628" y="2849082"/>
            <a:ext cx="490422" cy="49041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norm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5</a:t>
            </a:r>
            <a:endParaRPr lang="en-US" sz="1400" b="1" dirty="0">
              <a:solidFill>
                <a:schemeClr val="bg1"/>
              </a:solidFill>
            </a:endParaRPr>
          </a:p>
        </p:txBody>
      </p:sp>
      <p:grpSp>
        <p:nvGrpSpPr>
          <p:cNvPr id="13" name="Group 25"/>
          <p:cNvGrpSpPr/>
          <p:nvPr/>
        </p:nvGrpSpPr>
        <p:grpSpPr>
          <a:xfrm>
            <a:off x="5586155" y="3621385"/>
            <a:ext cx="1019690" cy="1020574"/>
            <a:chOff x="3662363" y="1317626"/>
            <a:chExt cx="1824038" cy="1825624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5129213" y="1747838"/>
              <a:ext cx="357188" cy="965200"/>
            </a:xfrm>
            <a:custGeom>
              <a:avLst/>
              <a:gdLst>
                <a:gd name="T0" fmla="*/ 18 w 73"/>
                <a:gd name="T1" fmla="*/ 98 h 197"/>
                <a:gd name="T2" fmla="*/ 0 w 73"/>
                <a:gd name="T3" fmla="*/ 32 h 197"/>
                <a:gd name="T4" fmla="*/ 45 w 73"/>
                <a:gd name="T5" fmla="*/ 0 h 197"/>
                <a:gd name="T6" fmla="*/ 73 w 73"/>
                <a:gd name="T7" fmla="*/ 98 h 197"/>
                <a:gd name="T8" fmla="*/ 45 w 73"/>
                <a:gd name="T9" fmla="*/ 197 h 197"/>
                <a:gd name="T10" fmla="*/ 0 w 73"/>
                <a:gd name="T11" fmla="*/ 164 h 197"/>
                <a:gd name="T12" fmla="*/ 18 w 73"/>
                <a:gd name="T13" fmla="*/ 9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97">
                  <a:moveTo>
                    <a:pt x="18" y="98"/>
                  </a:moveTo>
                  <a:cubicBezTo>
                    <a:pt x="18" y="74"/>
                    <a:pt x="12" y="51"/>
                    <a:pt x="0" y="3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2" y="28"/>
                    <a:pt x="73" y="62"/>
                    <a:pt x="73" y="98"/>
                  </a:cubicBezTo>
                  <a:cubicBezTo>
                    <a:pt x="73" y="134"/>
                    <a:pt x="62" y="168"/>
                    <a:pt x="45" y="197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2" y="145"/>
                    <a:pt x="18" y="122"/>
                    <a:pt x="18" y="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4357688" y="2659063"/>
              <a:ext cx="914400" cy="484187"/>
            </a:xfrm>
            <a:custGeom>
              <a:avLst/>
              <a:gdLst>
                <a:gd name="T0" fmla="*/ 44 w 187"/>
                <a:gd name="T1" fmla="*/ 44 h 99"/>
                <a:gd name="T2" fmla="*/ 142 w 187"/>
                <a:gd name="T3" fmla="*/ 0 h 99"/>
                <a:gd name="T4" fmla="*/ 187 w 187"/>
                <a:gd name="T5" fmla="*/ 32 h 99"/>
                <a:gd name="T6" fmla="*/ 44 w 187"/>
                <a:gd name="T7" fmla="*/ 99 h 99"/>
                <a:gd name="T8" fmla="*/ 0 w 187"/>
                <a:gd name="T9" fmla="*/ 93 h 99"/>
                <a:gd name="T10" fmla="*/ 16 w 187"/>
                <a:gd name="T11" fmla="*/ 41 h 99"/>
                <a:gd name="T12" fmla="*/ 44 w 187"/>
                <a:gd name="T13" fmla="*/ 4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99">
                  <a:moveTo>
                    <a:pt x="44" y="44"/>
                  </a:moveTo>
                  <a:cubicBezTo>
                    <a:pt x="83" y="44"/>
                    <a:pt x="118" y="27"/>
                    <a:pt x="142" y="0"/>
                  </a:cubicBezTo>
                  <a:cubicBezTo>
                    <a:pt x="187" y="32"/>
                    <a:pt x="187" y="32"/>
                    <a:pt x="187" y="32"/>
                  </a:cubicBezTo>
                  <a:cubicBezTo>
                    <a:pt x="153" y="73"/>
                    <a:pt x="101" y="99"/>
                    <a:pt x="44" y="99"/>
                  </a:cubicBezTo>
                  <a:cubicBezTo>
                    <a:pt x="29" y="99"/>
                    <a:pt x="14" y="97"/>
                    <a:pt x="0" y="93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25" y="43"/>
                    <a:pt x="35" y="44"/>
                    <a:pt x="44" y="4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3662363" y="2297113"/>
              <a:ext cx="650875" cy="777875"/>
            </a:xfrm>
            <a:custGeom>
              <a:avLst/>
              <a:gdLst>
                <a:gd name="T0" fmla="*/ 133 w 133"/>
                <a:gd name="T1" fmla="*/ 107 h 159"/>
                <a:gd name="T2" fmla="*/ 116 w 133"/>
                <a:gd name="T3" fmla="*/ 159 h 159"/>
                <a:gd name="T4" fmla="*/ 0 w 133"/>
                <a:gd name="T5" fmla="*/ 0 h 159"/>
                <a:gd name="T6" fmla="*/ 55 w 133"/>
                <a:gd name="T7" fmla="*/ 0 h 159"/>
                <a:gd name="T8" fmla="*/ 133 w 133"/>
                <a:gd name="T9" fmla="*/ 10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59">
                  <a:moveTo>
                    <a:pt x="133" y="107"/>
                  </a:moveTo>
                  <a:cubicBezTo>
                    <a:pt x="116" y="159"/>
                    <a:pt x="116" y="159"/>
                    <a:pt x="116" y="159"/>
                  </a:cubicBezTo>
                  <a:cubicBezTo>
                    <a:pt x="52" y="133"/>
                    <a:pt x="5" y="72"/>
                    <a:pt x="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0" y="48"/>
                    <a:pt x="91" y="88"/>
                    <a:pt x="133" y="10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4357688" y="1317626"/>
              <a:ext cx="914400" cy="479425"/>
            </a:xfrm>
            <a:custGeom>
              <a:avLst/>
              <a:gdLst>
                <a:gd name="T0" fmla="*/ 44 w 187"/>
                <a:gd name="T1" fmla="*/ 54 h 98"/>
                <a:gd name="T2" fmla="*/ 16 w 187"/>
                <a:gd name="T3" fmla="*/ 57 h 98"/>
                <a:gd name="T4" fmla="*/ 0 w 187"/>
                <a:gd name="T5" fmla="*/ 5 h 98"/>
                <a:gd name="T6" fmla="*/ 44 w 187"/>
                <a:gd name="T7" fmla="*/ 0 h 98"/>
                <a:gd name="T8" fmla="*/ 187 w 187"/>
                <a:gd name="T9" fmla="*/ 66 h 98"/>
                <a:gd name="T10" fmla="*/ 142 w 187"/>
                <a:gd name="T11" fmla="*/ 98 h 98"/>
                <a:gd name="T12" fmla="*/ 44 w 187"/>
                <a:gd name="T13" fmla="*/ 5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98">
                  <a:moveTo>
                    <a:pt x="44" y="54"/>
                  </a:moveTo>
                  <a:cubicBezTo>
                    <a:pt x="35" y="54"/>
                    <a:pt x="25" y="55"/>
                    <a:pt x="16" y="5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2"/>
                    <a:pt x="29" y="0"/>
                    <a:pt x="44" y="0"/>
                  </a:cubicBezTo>
                  <a:cubicBezTo>
                    <a:pt x="101" y="0"/>
                    <a:pt x="153" y="25"/>
                    <a:pt x="187" y="66"/>
                  </a:cubicBezTo>
                  <a:cubicBezTo>
                    <a:pt x="142" y="98"/>
                    <a:pt x="142" y="98"/>
                    <a:pt x="142" y="98"/>
                  </a:cubicBezTo>
                  <a:cubicBezTo>
                    <a:pt x="118" y="71"/>
                    <a:pt x="83" y="54"/>
                    <a:pt x="44" y="5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3662363" y="1381125"/>
              <a:ext cx="650875" cy="782637"/>
            </a:xfrm>
            <a:custGeom>
              <a:avLst/>
              <a:gdLst>
                <a:gd name="T0" fmla="*/ 55 w 133"/>
                <a:gd name="T1" fmla="*/ 160 h 160"/>
                <a:gd name="T2" fmla="*/ 0 w 133"/>
                <a:gd name="T3" fmla="*/ 160 h 160"/>
                <a:gd name="T4" fmla="*/ 116 w 133"/>
                <a:gd name="T5" fmla="*/ 0 h 160"/>
                <a:gd name="T6" fmla="*/ 133 w 133"/>
                <a:gd name="T7" fmla="*/ 53 h 160"/>
                <a:gd name="T8" fmla="*/ 55 w 133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60">
                  <a:moveTo>
                    <a:pt x="55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5" y="87"/>
                    <a:pt x="52" y="27"/>
                    <a:pt x="116" y="0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91" y="71"/>
                    <a:pt x="60" y="112"/>
                    <a:pt x="55" y="1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Oval 102"/>
          <p:cNvSpPr/>
          <p:nvPr/>
        </p:nvSpPr>
        <p:spPr>
          <a:xfrm>
            <a:off x="5817606" y="3851947"/>
            <a:ext cx="556789" cy="5567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sx="110000" sy="110000" algn="ctr" rotWithShape="0">
              <a:schemeClr val="tx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0" name="任意多边形: 形状 19"/>
          <p:cNvSpPr/>
          <p:nvPr/>
        </p:nvSpPr>
        <p:spPr bwMode="auto">
          <a:xfrm>
            <a:off x="5958542" y="3997963"/>
            <a:ext cx="274915" cy="264754"/>
          </a:xfrm>
          <a:custGeom>
            <a:avLst/>
            <a:gdLst>
              <a:gd name="connsiteX0" fmla="*/ 216243 w 609050"/>
              <a:gd name="connsiteY0" fmla="*/ 412730 h 586540"/>
              <a:gd name="connsiteX1" fmla="*/ 216243 w 609050"/>
              <a:gd name="connsiteY1" fmla="*/ 456594 h 586540"/>
              <a:gd name="connsiteX2" fmla="*/ 293953 w 609050"/>
              <a:gd name="connsiteY2" fmla="*/ 456594 h 586540"/>
              <a:gd name="connsiteX3" fmla="*/ 293953 w 609050"/>
              <a:gd name="connsiteY3" fmla="*/ 412730 h 586540"/>
              <a:gd name="connsiteX4" fmla="*/ 69884 w 609050"/>
              <a:gd name="connsiteY4" fmla="*/ 412730 h 586540"/>
              <a:gd name="connsiteX5" fmla="*/ 69884 w 609050"/>
              <a:gd name="connsiteY5" fmla="*/ 456594 h 586540"/>
              <a:gd name="connsiteX6" fmla="*/ 147595 w 609050"/>
              <a:gd name="connsiteY6" fmla="*/ 456594 h 586540"/>
              <a:gd name="connsiteX7" fmla="*/ 147595 w 609050"/>
              <a:gd name="connsiteY7" fmla="*/ 412730 h 586540"/>
              <a:gd name="connsiteX8" fmla="*/ 460769 w 609050"/>
              <a:gd name="connsiteY8" fmla="*/ 376268 h 586540"/>
              <a:gd name="connsiteX9" fmla="*/ 460769 w 609050"/>
              <a:gd name="connsiteY9" fmla="*/ 414786 h 586540"/>
              <a:gd name="connsiteX10" fmla="*/ 555916 w 609050"/>
              <a:gd name="connsiteY10" fmla="*/ 414786 h 586540"/>
              <a:gd name="connsiteX11" fmla="*/ 555916 w 609050"/>
              <a:gd name="connsiteY11" fmla="*/ 376268 h 586540"/>
              <a:gd name="connsiteX12" fmla="*/ 216243 w 609050"/>
              <a:gd name="connsiteY12" fmla="*/ 339670 h 586540"/>
              <a:gd name="connsiteX13" fmla="*/ 216243 w 609050"/>
              <a:gd name="connsiteY13" fmla="*/ 383533 h 586540"/>
              <a:gd name="connsiteX14" fmla="*/ 293953 w 609050"/>
              <a:gd name="connsiteY14" fmla="*/ 383533 h 586540"/>
              <a:gd name="connsiteX15" fmla="*/ 293953 w 609050"/>
              <a:gd name="connsiteY15" fmla="*/ 339670 h 586540"/>
              <a:gd name="connsiteX16" fmla="*/ 69884 w 609050"/>
              <a:gd name="connsiteY16" fmla="*/ 339670 h 586540"/>
              <a:gd name="connsiteX17" fmla="*/ 69884 w 609050"/>
              <a:gd name="connsiteY17" fmla="*/ 383533 h 586540"/>
              <a:gd name="connsiteX18" fmla="*/ 147595 w 609050"/>
              <a:gd name="connsiteY18" fmla="*/ 383533 h 586540"/>
              <a:gd name="connsiteX19" fmla="*/ 147595 w 609050"/>
              <a:gd name="connsiteY19" fmla="*/ 339670 h 586540"/>
              <a:gd name="connsiteX20" fmla="*/ 460769 w 609050"/>
              <a:gd name="connsiteY20" fmla="*/ 303071 h 586540"/>
              <a:gd name="connsiteX21" fmla="*/ 460769 w 609050"/>
              <a:gd name="connsiteY21" fmla="*/ 341726 h 586540"/>
              <a:gd name="connsiteX22" fmla="*/ 555916 w 609050"/>
              <a:gd name="connsiteY22" fmla="*/ 341726 h 586540"/>
              <a:gd name="connsiteX23" fmla="*/ 555916 w 609050"/>
              <a:gd name="connsiteY23" fmla="*/ 303071 h 586540"/>
              <a:gd name="connsiteX24" fmla="*/ 216243 w 609050"/>
              <a:gd name="connsiteY24" fmla="*/ 266609 h 586540"/>
              <a:gd name="connsiteX25" fmla="*/ 216243 w 609050"/>
              <a:gd name="connsiteY25" fmla="*/ 310473 h 586540"/>
              <a:gd name="connsiteX26" fmla="*/ 293953 w 609050"/>
              <a:gd name="connsiteY26" fmla="*/ 310473 h 586540"/>
              <a:gd name="connsiteX27" fmla="*/ 293953 w 609050"/>
              <a:gd name="connsiteY27" fmla="*/ 266609 h 586540"/>
              <a:gd name="connsiteX28" fmla="*/ 69884 w 609050"/>
              <a:gd name="connsiteY28" fmla="*/ 266609 h 586540"/>
              <a:gd name="connsiteX29" fmla="*/ 69884 w 609050"/>
              <a:gd name="connsiteY29" fmla="*/ 310473 h 586540"/>
              <a:gd name="connsiteX30" fmla="*/ 147595 w 609050"/>
              <a:gd name="connsiteY30" fmla="*/ 310473 h 586540"/>
              <a:gd name="connsiteX31" fmla="*/ 147595 w 609050"/>
              <a:gd name="connsiteY31" fmla="*/ 266609 h 586540"/>
              <a:gd name="connsiteX32" fmla="*/ 460769 w 609050"/>
              <a:gd name="connsiteY32" fmla="*/ 230010 h 586540"/>
              <a:gd name="connsiteX33" fmla="*/ 460769 w 609050"/>
              <a:gd name="connsiteY33" fmla="*/ 268528 h 586540"/>
              <a:gd name="connsiteX34" fmla="*/ 555916 w 609050"/>
              <a:gd name="connsiteY34" fmla="*/ 268528 h 586540"/>
              <a:gd name="connsiteX35" fmla="*/ 555916 w 609050"/>
              <a:gd name="connsiteY35" fmla="*/ 230010 h 586540"/>
              <a:gd name="connsiteX36" fmla="*/ 216243 w 609050"/>
              <a:gd name="connsiteY36" fmla="*/ 193549 h 586540"/>
              <a:gd name="connsiteX37" fmla="*/ 216243 w 609050"/>
              <a:gd name="connsiteY37" fmla="*/ 237412 h 586540"/>
              <a:gd name="connsiteX38" fmla="*/ 293953 w 609050"/>
              <a:gd name="connsiteY38" fmla="*/ 237412 h 586540"/>
              <a:gd name="connsiteX39" fmla="*/ 293953 w 609050"/>
              <a:gd name="connsiteY39" fmla="*/ 193549 h 586540"/>
              <a:gd name="connsiteX40" fmla="*/ 69884 w 609050"/>
              <a:gd name="connsiteY40" fmla="*/ 193549 h 586540"/>
              <a:gd name="connsiteX41" fmla="*/ 69884 w 609050"/>
              <a:gd name="connsiteY41" fmla="*/ 237412 h 586540"/>
              <a:gd name="connsiteX42" fmla="*/ 147595 w 609050"/>
              <a:gd name="connsiteY42" fmla="*/ 237412 h 586540"/>
              <a:gd name="connsiteX43" fmla="*/ 147595 w 609050"/>
              <a:gd name="connsiteY43" fmla="*/ 193549 h 586540"/>
              <a:gd name="connsiteX44" fmla="*/ 460769 w 609050"/>
              <a:gd name="connsiteY44" fmla="*/ 156950 h 586540"/>
              <a:gd name="connsiteX45" fmla="*/ 460769 w 609050"/>
              <a:gd name="connsiteY45" fmla="*/ 195468 h 586540"/>
              <a:gd name="connsiteX46" fmla="*/ 555916 w 609050"/>
              <a:gd name="connsiteY46" fmla="*/ 195468 h 586540"/>
              <a:gd name="connsiteX47" fmla="*/ 555916 w 609050"/>
              <a:gd name="connsiteY47" fmla="*/ 156950 h 586540"/>
              <a:gd name="connsiteX48" fmla="*/ 192926 w 609050"/>
              <a:gd name="connsiteY48" fmla="*/ 96251 h 586540"/>
              <a:gd name="connsiteX49" fmla="*/ 361366 w 609050"/>
              <a:gd name="connsiteY49" fmla="*/ 96251 h 586540"/>
              <a:gd name="connsiteX50" fmla="*/ 361366 w 609050"/>
              <a:gd name="connsiteY50" fmla="*/ 114880 h 586540"/>
              <a:gd name="connsiteX51" fmla="*/ 192926 w 609050"/>
              <a:gd name="connsiteY51" fmla="*/ 114880 h 586540"/>
              <a:gd name="connsiteX52" fmla="*/ 192926 w 609050"/>
              <a:gd name="connsiteY52" fmla="*/ 49819 h 586540"/>
              <a:gd name="connsiteX53" fmla="*/ 361366 w 609050"/>
              <a:gd name="connsiteY53" fmla="*/ 49819 h 586540"/>
              <a:gd name="connsiteX54" fmla="*/ 361366 w 609050"/>
              <a:gd name="connsiteY54" fmla="*/ 68307 h 586540"/>
              <a:gd name="connsiteX55" fmla="*/ 192926 w 609050"/>
              <a:gd name="connsiteY55" fmla="*/ 68307 h 586540"/>
              <a:gd name="connsiteX56" fmla="*/ 166130 w 609050"/>
              <a:gd name="connsiteY56" fmla="*/ 25222 h 586540"/>
              <a:gd name="connsiteX57" fmla="*/ 166130 w 609050"/>
              <a:gd name="connsiteY57" fmla="*/ 155716 h 586540"/>
              <a:gd name="connsiteX58" fmla="*/ 338987 w 609050"/>
              <a:gd name="connsiteY58" fmla="*/ 155716 h 586540"/>
              <a:gd name="connsiteX59" fmla="*/ 338987 w 609050"/>
              <a:gd name="connsiteY59" fmla="*/ 341040 h 586540"/>
              <a:gd name="connsiteX60" fmla="*/ 338987 w 609050"/>
              <a:gd name="connsiteY60" fmla="*/ 531710 h 586540"/>
              <a:gd name="connsiteX61" fmla="*/ 366721 w 609050"/>
              <a:gd name="connsiteY61" fmla="*/ 531710 h 586540"/>
              <a:gd name="connsiteX62" fmla="*/ 366721 w 609050"/>
              <a:gd name="connsiteY62" fmla="*/ 341040 h 586540"/>
              <a:gd name="connsiteX63" fmla="*/ 366721 w 609050"/>
              <a:gd name="connsiteY63" fmla="*/ 155305 h 586540"/>
              <a:gd name="connsiteX64" fmla="*/ 388002 w 609050"/>
              <a:gd name="connsiteY64" fmla="*/ 143517 h 586540"/>
              <a:gd name="connsiteX65" fmla="*/ 388002 w 609050"/>
              <a:gd name="connsiteY65" fmla="*/ 25222 h 586540"/>
              <a:gd name="connsiteX66" fmla="*/ 140867 w 609050"/>
              <a:gd name="connsiteY66" fmla="*/ 0 h 586540"/>
              <a:gd name="connsiteX67" fmla="*/ 413402 w 609050"/>
              <a:gd name="connsiteY67" fmla="*/ 0 h 586540"/>
              <a:gd name="connsiteX68" fmla="*/ 413402 w 609050"/>
              <a:gd name="connsiteY68" fmla="*/ 129398 h 586540"/>
              <a:gd name="connsiteX69" fmla="*/ 432486 w 609050"/>
              <a:gd name="connsiteY69" fmla="*/ 118843 h 586540"/>
              <a:gd name="connsiteX70" fmla="*/ 584199 w 609050"/>
              <a:gd name="connsiteY70" fmla="*/ 118843 h 586540"/>
              <a:gd name="connsiteX71" fmla="*/ 584199 w 609050"/>
              <a:gd name="connsiteY71" fmla="*/ 531710 h 586540"/>
              <a:gd name="connsiteX72" fmla="*/ 609050 w 609050"/>
              <a:gd name="connsiteY72" fmla="*/ 531710 h 586540"/>
              <a:gd name="connsiteX73" fmla="*/ 609050 w 609050"/>
              <a:gd name="connsiteY73" fmla="*/ 586540 h 586540"/>
              <a:gd name="connsiteX74" fmla="*/ 0 w 609050"/>
              <a:gd name="connsiteY74" fmla="*/ 586540 h 586540"/>
              <a:gd name="connsiteX75" fmla="*/ 0 w 609050"/>
              <a:gd name="connsiteY75" fmla="*/ 531710 h 586540"/>
              <a:gd name="connsiteX76" fmla="*/ 24851 w 609050"/>
              <a:gd name="connsiteY76" fmla="*/ 531710 h 586540"/>
              <a:gd name="connsiteX77" fmla="*/ 24851 w 609050"/>
              <a:gd name="connsiteY77" fmla="*/ 155716 h 586540"/>
              <a:gd name="connsiteX78" fmla="*/ 140867 w 609050"/>
              <a:gd name="connsiteY78" fmla="*/ 155716 h 586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9050" h="586540">
                <a:moveTo>
                  <a:pt x="216243" y="412730"/>
                </a:moveTo>
                <a:lnTo>
                  <a:pt x="216243" y="456594"/>
                </a:lnTo>
                <a:lnTo>
                  <a:pt x="293953" y="456594"/>
                </a:lnTo>
                <a:lnTo>
                  <a:pt x="293953" y="412730"/>
                </a:lnTo>
                <a:close/>
                <a:moveTo>
                  <a:pt x="69884" y="412730"/>
                </a:moveTo>
                <a:lnTo>
                  <a:pt x="69884" y="456594"/>
                </a:lnTo>
                <a:lnTo>
                  <a:pt x="147595" y="456594"/>
                </a:lnTo>
                <a:lnTo>
                  <a:pt x="147595" y="412730"/>
                </a:lnTo>
                <a:close/>
                <a:moveTo>
                  <a:pt x="460769" y="376268"/>
                </a:moveTo>
                <a:lnTo>
                  <a:pt x="460769" y="414786"/>
                </a:lnTo>
                <a:lnTo>
                  <a:pt x="555916" y="414786"/>
                </a:lnTo>
                <a:lnTo>
                  <a:pt x="555916" y="376268"/>
                </a:lnTo>
                <a:close/>
                <a:moveTo>
                  <a:pt x="216243" y="339670"/>
                </a:moveTo>
                <a:lnTo>
                  <a:pt x="216243" y="383533"/>
                </a:lnTo>
                <a:lnTo>
                  <a:pt x="293953" y="383533"/>
                </a:lnTo>
                <a:lnTo>
                  <a:pt x="293953" y="339670"/>
                </a:lnTo>
                <a:close/>
                <a:moveTo>
                  <a:pt x="69884" y="339670"/>
                </a:moveTo>
                <a:lnTo>
                  <a:pt x="69884" y="383533"/>
                </a:lnTo>
                <a:lnTo>
                  <a:pt x="147595" y="383533"/>
                </a:lnTo>
                <a:lnTo>
                  <a:pt x="147595" y="339670"/>
                </a:lnTo>
                <a:close/>
                <a:moveTo>
                  <a:pt x="460769" y="303071"/>
                </a:moveTo>
                <a:lnTo>
                  <a:pt x="460769" y="341726"/>
                </a:lnTo>
                <a:lnTo>
                  <a:pt x="555916" y="341726"/>
                </a:lnTo>
                <a:lnTo>
                  <a:pt x="555916" y="303071"/>
                </a:lnTo>
                <a:close/>
                <a:moveTo>
                  <a:pt x="216243" y="266609"/>
                </a:moveTo>
                <a:lnTo>
                  <a:pt x="216243" y="310473"/>
                </a:lnTo>
                <a:lnTo>
                  <a:pt x="293953" y="310473"/>
                </a:lnTo>
                <a:lnTo>
                  <a:pt x="293953" y="266609"/>
                </a:lnTo>
                <a:close/>
                <a:moveTo>
                  <a:pt x="69884" y="266609"/>
                </a:moveTo>
                <a:lnTo>
                  <a:pt x="69884" y="310473"/>
                </a:lnTo>
                <a:lnTo>
                  <a:pt x="147595" y="310473"/>
                </a:lnTo>
                <a:lnTo>
                  <a:pt x="147595" y="266609"/>
                </a:lnTo>
                <a:close/>
                <a:moveTo>
                  <a:pt x="460769" y="230010"/>
                </a:moveTo>
                <a:lnTo>
                  <a:pt x="460769" y="268528"/>
                </a:lnTo>
                <a:lnTo>
                  <a:pt x="555916" y="268528"/>
                </a:lnTo>
                <a:lnTo>
                  <a:pt x="555916" y="230010"/>
                </a:lnTo>
                <a:close/>
                <a:moveTo>
                  <a:pt x="216243" y="193549"/>
                </a:moveTo>
                <a:lnTo>
                  <a:pt x="216243" y="237412"/>
                </a:lnTo>
                <a:lnTo>
                  <a:pt x="293953" y="237412"/>
                </a:lnTo>
                <a:lnTo>
                  <a:pt x="293953" y="193549"/>
                </a:lnTo>
                <a:close/>
                <a:moveTo>
                  <a:pt x="69884" y="193549"/>
                </a:moveTo>
                <a:lnTo>
                  <a:pt x="69884" y="237412"/>
                </a:lnTo>
                <a:lnTo>
                  <a:pt x="147595" y="237412"/>
                </a:lnTo>
                <a:lnTo>
                  <a:pt x="147595" y="193549"/>
                </a:lnTo>
                <a:close/>
                <a:moveTo>
                  <a:pt x="460769" y="156950"/>
                </a:moveTo>
                <a:lnTo>
                  <a:pt x="460769" y="195468"/>
                </a:lnTo>
                <a:lnTo>
                  <a:pt x="555916" y="195468"/>
                </a:lnTo>
                <a:lnTo>
                  <a:pt x="555916" y="156950"/>
                </a:lnTo>
                <a:close/>
                <a:moveTo>
                  <a:pt x="192926" y="96251"/>
                </a:moveTo>
                <a:lnTo>
                  <a:pt x="361366" y="96251"/>
                </a:lnTo>
                <a:lnTo>
                  <a:pt x="361366" y="114880"/>
                </a:lnTo>
                <a:lnTo>
                  <a:pt x="192926" y="114880"/>
                </a:lnTo>
                <a:close/>
                <a:moveTo>
                  <a:pt x="192926" y="49819"/>
                </a:moveTo>
                <a:lnTo>
                  <a:pt x="361366" y="49819"/>
                </a:lnTo>
                <a:lnTo>
                  <a:pt x="361366" y="68307"/>
                </a:lnTo>
                <a:lnTo>
                  <a:pt x="192926" y="68307"/>
                </a:lnTo>
                <a:close/>
                <a:moveTo>
                  <a:pt x="166130" y="25222"/>
                </a:moveTo>
                <a:lnTo>
                  <a:pt x="166130" y="155716"/>
                </a:lnTo>
                <a:lnTo>
                  <a:pt x="338987" y="155716"/>
                </a:lnTo>
                <a:lnTo>
                  <a:pt x="338987" y="341040"/>
                </a:lnTo>
                <a:lnTo>
                  <a:pt x="338987" y="531710"/>
                </a:lnTo>
                <a:lnTo>
                  <a:pt x="366721" y="531710"/>
                </a:lnTo>
                <a:lnTo>
                  <a:pt x="366721" y="341040"/>
                </a:lnTo>
                <a:lnTo>
                  <a:pt x="366721" y="155305"/>
                </a:lnTo>
                <a:lnTo>
                  <a:pt x="388002" y="143517"/>
                </a:lnTo>
                <a:lnTo>
                  <a:pt x="388002" y="25222"/>
                </a:lnTo>
                <a:close/>
                <a:moveTo>
                  <a:pt x="140867" y="0"/>
                </a:moveTo>
                <a:lnTo>
                  <a:pt x="413402" y="0"/>
                </a:lnTo>
                <a:lnTo>
                  <a:pt x="413402" y="129398"/>
                </a:lnTo>
                <a:lnTo>
                  <a:pt x="432486" y="118843"/>
                </a:lnTo>
                <a:lnTo>
                  <a:pt x="584199" y="118843"/>
                </a:lnTo>
                <a:lnTo>
                  <a:pt x="584199" y="531710"/>
                </a:lnTo>
                <a:lnTo>
                  <a:pt x="609050" y="531710"/>
                </a:lnTo>
                <a:lnTo>
                  <a:pt x="609050" y="586540"/>
                </a:lnTo>
                <a:lnTo>
                  <a:pt x="0" y="586540"/>
                </a:lnTo>
                <a:lnTo>
                  <a:pt x="0" y="531710"/>
                </a:lnTo>
                <a:lnTo>
                  <a:pt x="24851" y="531710"/>
                </a:lnTo>
                <a:lnTo>
                  <a:pt x="24851" y="155716"/>
                </a:lnTo>
                <a:lnTo>
                  <a:pt x="140867" y="1557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íṩļíďé"/>
          <p:cNvSpPr/>
          <p:nvPr/>
        </p:nvSpPr>
        <p:spPr>
          <a:xfrm>
            <a:off x="5353050" y="1149175"/>
            <a:ext cx="1485900" cy="1485900"/>
          </a:xfrm>
          <a:prstGeom prst="ellipse">
            <a:avLst/>
          </a:prstGeom>
          <a:blipFill>
            <a:blip r:embed="rId1"/>
            <a:stretch>
              <a:fillRect l="-25214" r="-24786"/>
            </a:stretch>
          </a:blipFill>
          <a:ln w="57150" cap="flat" cmpd="sng" algn="ctr">
            <a:solidFill>
              <a:schemeClr val="bg2">
                <a:alpha val="7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</a:p>
        </p:txBody>
      </p:sp>
      <p:grpSp>
        <p:nvGrpSpPr>
          <p:cNvPr id="22" name="Group 25"/>
          <p:cNvGrpSpPr/>
          <p:nvPr/>
        </p:nvGrpSpPr>
        <p:grpSpPr>
          <a:xfrm>
            <a:off x="7759075" y="3621386"/>
            <a:ext cx="1019689" cy="1020571"/>
            <a:chOff x="3662363" y="1317625"/>
            <a:chExt cx="1824041" cy="182562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3" name="Freeform 5"/>
            <p:cNvSpPr/>
            <p:nvPr/>
          </p:nvSpPr>
          <p:spPr bwMode="auto">
            <a:xfrm>
              <a:off x="5129216" y="1747835"/>
              <a:ext cx="357188" cy="965198"/>
            </a:xfrm>
            <a:custGeom>
              <a:avLst/>
              <a:gdLst>
                <a:gd name="T0" fmla="*/ 18 w 73"/>
                <a:gd name="T1" fmla="*/ 98 h 197"/>
                <a:gd name="T2" fmla="*/ 0 w 73"/>
                <a:gd name="T3" fmla="*/ 32 h 197"/>
                <a:gd name="T4" fmla="*/ 45 w 73"/>
                <a:gd name="T5" fmla="*/ 0 h 197"/>
                <a:gd name="T6" fmla="*/ 73 w 73"/>
                <a:gd name="T7" fmla="*/ 98 h 197"/>
                <a:gd name="T8" fmla="*/ 45 w 73"/>
                <a:gd name="T9" fmla="*/ 197 h 197"/>
                <a:gd name="T10" fmla="*/ 0 w 73"/>
                <a:gd name="T11" fmla="*/ 164 h 197"/>
                <a:gd name="T12" fmla="*/ 18 w 73"/>
                <a:gd name="T13" fmla="*/ 9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97">
                  <a:moveTo>
                    <a:pt x="18" y="98"/>
                  </a:moveTo>
                  <a:cubicBezTo>
                    <a:pt x="18" y="74"/>
                    <a:pt x="12" y="51"/>
                    <a:pt x="0" y="3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2" y="28"/>
                    <a:pt x="73" y="62"/>
                    <a:pt x="73" y="98"/>
                  </a:cubicBezTo>
                  <a:cubicBezTo>
                    <a:pt x="73" y="134"/>
                    <a:pt x="62" y="168"/>
                    <a:pt x="45" y="197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2" y="145"/>
                    <a:pt x="18" y="122"/>
                    <a:pt x="18" y="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6"/>
            <p:cNvSpPr/>
            <p:nvPr/>
          </p:nvSpPr>
          <p:spPr bwMode="auto">
            <a:xfrm>
              <a:off x="4357690" y="2659059"/>
              <a:ext cx="914401" cy="484186"/>
            </a:xfrm>
            <a:custGeom>
              <a:avLst/>
              <a:gdLst>
                <a:gd name="T0" fmla="*/ 44 w 187"/>
                <a:gd name="T1" fmla="*/ 44 h 99"/>
                <a:gd name="T2" fmla="*/ 142 w 187"/>
                <a:gd name="T3" fmla="*/ 0 h 99"/>
                <a:gd name="T4" fmla="*/ 187 w 187"/>
                <a:gd name="T5" fmla="*/ 32 h 99"/>
                <a:gd name="T6" fmla="*/ 44 w 187"/>
                <a:gd name="T7" fmla="*/ 99 h 99"/>
                <a:gd name="T8" fmla="*/ 0 w 187"/>
                <a:gd name="T9" fmla="*/ 93 h 99"/>
                <a:gd name="T10" fmla="*/ 16 w 187"/>
                <a:gd name="T11" fmla="*/ 41 h 99"/>
                <a:gd name="T12" fmla="*/ 44 w 187"/>
                <a:gd name="T13" fmla="*/ 4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99">
                  <a:moveTo>
                    <a:pt x="44" y="44"/>
                  </a:moveTo>
                  <a:cubicBezTo>
                    <a:pt x="83" y="44"/>
                    <a:pt x="118" y="27"/>
                    <a:pt x="142" y="0"/>
                  </a:cubicBezTo>
                  <a:cubicBezTo>
                    <a:pt x="187" y="32"/>
                    <a:pt x="187" y="32"/>
                    <a:pt x="187" y="32"/>
                  </a:cubicBezTo>
                  <a:cubicBezTo>
                    <a:pt x="153" y="73"/>
                    <a:pt x="101" y="99"/>
                    <a:pt x="44" y="99"/>
                  </a:cubicBezTo>
                  <a:cubicBezTo>
                    <a:pt x="29" y="99"/>
                    <a:pt x="14" y="97"/>
                    <a:pt x="0" y="93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25" y="43"/>
                    <a:pt x="35" y="44"/>
                    <a:pt x="44" y="4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7"/>
            <p:cNvSpPr/>
            <p:nvPr/>
          </p:nvSpPr>
          <p:spPr bwMode="auto">
            <a:xfrm>
              <a:off x="3662365" y="2297109"/>
              <a:ext cx="650875" cy="777875"/>
            </a:xfrm>
            <a:custGeom>
              <a:avLst/>
              <a:gdLst>
                <a:gd name="T0" fmla="*/ 133 w 133"/>
                <a:gd name="T1" fmla="*/ 107 h 159"/>
                <a:gd name="T2" fmla="*/ 116 w 133"/>
                <a:gd name="T3" fmla="*/ 159 h 159"/>
                <a:gd name="T4" fmla="*/ 0 w 133"/>
                <a:gd name="T5" fmla="*/ 0 h 159"/>
                <a:gd name="T6" fmla="*/ 55 w 133"/>
                <a:gd name="T7" fmla="*/ 0 h 159"/>
                <a:gd name="T8" fmla="*/ 133 w 133"/>
                <a:gd name="T9" fmla="*/ 10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59">
                  <a:moveTo>
                    <a:pt x="133" y="107"/>
                  </a:moveTo>
                  <a:cubicBezTo>
                    <a:pt x="116" y="159"/>
                    <a:pt x="116" y="159"/>
                    <a:pt x="116" y="159"/>
                  </a:cubicBezTo>
                  <a:cubicBezTo>
                    <a:pt x="52" y="133"/>
                    <a:pt x="5" y="72"/>
                    <a:pt x="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0" y="48"/>
                    <a:pt x="91" y="88"/>
                    <a:pt x="133" y="10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4357690" y="1317625"/>
              <a:ext cx="914401" cy="479424"/>
            </a:xfrm>
            <a:custGeom>
              <a:avLst/>
              <a:gdLst>
                <a:gd name="T0" fmla="*/ 44 w 187"/>
                <a:gd name="T1" fmla="*/ 54 h 98"/>
                <a:gd name="T2" fmla="*/ 16 w 187"/>
                <a:gd name="T3" fmla="*/ 57 h 98"/>
                <a:gd name="T4" fmla="*/ 0 w 187"/>
                <a:gd name="T5" fmla="*/ 5 h 98"/>
                <a:gd name="T6" fmla="*/ 44 w 187"/>
                <a:gd name="T7" fmla="*/ 0 h 98"/>
                <a:gd name="T8" fmla="*/ 187 w 187"/>
                <a:gd name="T9" fmla="*/ 66 h 98"/>
                <a:gd name="T10" fmla="*/ 142 w 187"/>
                <a:gd name="T11" fmla="*/ 98 h 98"/>
                <a:gd name="T12" fmla="*/ 44 w 187"/>
                <a:gd name="T13" fmla="*/ 5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98">
                  <a:moveTo>
                    <a:pt x="44" y="54"/>
                  </a:moveTo>
                  <a:cubicBezTo>
                    <a:pt x="35" y="54"/>
                    <a:pt x="25" y="55"/>
                    <a:pt x="16" y="5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2"/>
                    <a:pt x="29" y="0"/>
                    <a:pt x="44" y="0"/>
                  </a:cubicBezTo>
                  <a:cubicBezTo>
                    <a:pt x="101" y="0"/>
                    <a:pt x="153" y="25"/>
                    <a:pt x="187" y="66"/>
                  </a:cubicBezTo>
                  <a:cubicBezTo>
                    <a:pt x="142" y="98"/>
                    <a:pt x="142" y="98"/>
                    <a:pt x="142" y="98"/>
                  </a:cubicBezTo>
                  <a:cubicBezTo>
                    <a:pt x="118" y="71"/>
                    <a:pt x="83" y="54"/>
                    <a:pt x="44" y="5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/>
            <p:nvPr/>
          </p:nvSpPr>
          <p:spPr bwMode="auto">
            <a:xfrm>
              <a:off x="3662363" y="1381126"/>
              <a:ext cx="650875" cy="782637"/>
            </a:xfrm>
            <a:custGeom>
              <a:avLst/>
              <a:gdLst>
                <a:gd name="T0" fmla="*/ 55 w 133"/>
                <a:gd name="T1" fmla="*/ 160 h 160"/>
                <a:gd name="T2" fmla="*/ 0 w 133"/>
                <a:gd name="T3" fmla="*/ 160 h 160"/>
                <a:gd name="T4" fmla="*/ 116 w 133"/>
                <a:gd name="T5" fmla="*/ 0 h 160"/>
                <a:gd name="T6" fmla="*/ 133 w 133"/>
                <a:gd name="T7" fmla="*/ 53 h 160"/>
                <a:gd name="T8" fmla="*/ 55 w 133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60">
                  <a:moveTo>
                    <a:pt x="55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5" y="87"/>
                    <a:pt x="52" y="27"/>
                    <a:pt x="116" y="0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91" y="71"/>
                    <a:pt x="60" y="112"/>
                    <a:pt x="55" y="1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8" name="Oval 102"/>
          <p:cNvSpPr/>
          <p:nvPr/>
        </p:nvSpPr>
        <p:spPr>
          <a:xfrm>
            <a:off x="7990529" y="3851947"/>
            <a:ext cx="556789" cy="5567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sx="110000" sy="110000" algn="ctr" rotWithShape="0">
              <a:schemeClr val="tx1">
                <a:alpha val="8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任意多边形: 形状 28"/>
          <p:cNvSpPr/>
          <p:nvPr/>
        </p:nvSpPr>
        <p:spPr bwMode="auto">
          <a:xfrm>
            <a:off x="8131464" y="4018184"/>
            <a:ext cx="274915" cy="224307"/>
          </a:xfrm>
          <a:custGeom>
            <a:avLst/>
            <a:gdLst>
              <a:gd name="connsiteX0" fmla="*/ 508188 w 609120"/>
              <a:gd name="connsiteY0" fmla="*/ 388434 h 496992"/>
              <a:gd name="connsiteX1" fmla="*/ 508188 w 609120"/>
              <a:gd name="connsiteY1" fmla="*/ 438152 h 496992"/>
              <a:gd name="connsiteX2" fmla="*/ 557983 w 609120"/>
              <a:gd name="connsiteY2" fmla="*/ 438152 h 496992"/>
              <a:gd name="connsiteX3" fmla="*/ 557983 w 609120"/>
              <a:gd name="connsiteY3" fmla="*/ 388434 h 496992"/>
              <a:gd name="connsiteX4" fmla="*/ 51136 w 609120"/>
              <a:gd name="connsiteY4" fmla="*/ 388434 h 496992"/>
              <a:gd name="connsiteX5" fmla="*/ 51136 w 609120"/>
              <a:gd name="connsiteY5" fmla="*/ 438152 h 496992"/>
              <a:gd name="connsiteX6" fmla="*/ 100931 w 609120"/>
              <a:gd name="connsiteY6" fmla="*/ 438152 h 496992"/>
              <a:gd name="connsiteX7" fmla="*/ 100931 w 609120"/>
              <a:gd name="connsiteY7" fmla="*/ 388434 h 496992"/>
              <a:gd name="connsiteX8" fmla="*/ 508188 w 609120"/>
              <a:gd name="connsiteY8" fmla="*/ 314770 h 496992"/>
              <a:gd name="connsiteX9" fmla="*/ 508188 w 609120"/>
              <a:gd name="connsiteY9" fmla="*/ 364430 h 496992"/>
              <a:gd name="connsiteX10" fmla="*/ 557983 w 609120"/>
              <a:gd name="connsiteY10" fmla="*/ 364430 h 496992"/>
              <a:gd name="connsiteX11" fmla="*/ 557983 w 609120"/>
              <a:gd name="connsiteY11" fmla="*/ 314770 h 496992"/>
              <a:gd name="connsiteX12" fmla="*/ 51136 w 609120"/>
              <a:gd name="connsiteY12" fmla="*/ 314770 h 496992"/>
              <a:gd name="connsiteX13" fmla="*/ 51136 w 609120"/>
              <a:gd name="connsiteY13" fmla="*/ 364430 h 496992"/>
              <a:gd name="connsiteX14" fmla="*/ 100931 w 609120"/>
              <a:gd name="connsiteY14" fmla="*/ 364430 h 496992"/>
              <a:gd name="connsiteX15" fmla="*/ 100931 w 609120"/>
              <a:gd name="connsiteY15" fmla="*/ 314770 h 496992"/>
              <a:gd name="connsiteX16" fmla="*/ 354456 w 609120"/>
              <a:gd name="connsiteY16" fmla="*/ 314763 h 496992"/>
              <a:gd name="connsiteX17" fmla="*/ 354456 w 609120"/>
              <a:gd name="connsiteY17" fmla="*/ 364425 h 496992"/>
              <a:gd name="connsiteX18" fmla="*/ 404189 w 609120"/>
              <a:gd name="connsiteY18" fmla="*/ 364425 h 496992"/>
              <a:gd name="connsiteX19" fmla="*/ 404189 w 609120"/>
              <a:gd name="connsiteY19" fmla="*/ 314763 h 496992"/>
              <a:gd name="connsiteX20" fmla="*/ 279770 w 609120"/>
              <a:gd name="connsiteY20" fmla="*/ 314763 h 496992"/>
              <a:gd name="connsiteX21" fmla="*/ 279770 w 609120"/>
              <a:gd name="connsiteY21" fmla="*/ 364425 h 496992"/>
              <a:gd name="connsiteX22" fmla="*/ 329561 w 609120"/>
              <a:gd name="connsiteY22" fmla="*/ 364425 h 496992"/>
              <a:gd name="connsiteX23" fmla="*/ 329561 w 609120"/>
              <a:gd name="connsiteY23" fmla="*/ 314763 h 496992"/>
              <a:gd name="connsiteX24" fmla="*/ 205085 w 609120"/>
              <a:gd name="connsiteY24" fmla="*/ 314763 h 496992"/>
              <a:gd name="connsiteX25" fmla="*/ 205085 w 609120"/>
              <a:gd name="connsiteY25" fmla="*/ 364425 h 496992"/>
              <a:gd name="connsiteX26" fmla="*/ 254875 w 609120"/>
              <a:gd name="connsiteY26" fmla="*/ 364425 h 496992"/>
              <a:gd name="connsiteX27" fmla="*/ 254875 w 609120"/>
              <a:gd name="connsiteY27" fmla="*/ 314763 h 496992"/>
              <a:gd name="connsiteX28" fmla="*/ 469471 w 609120"/>
              <a:gd name="connsiteY28" fmla="*/ 288542 h 496992"/>
              <a:gd name="connsiteX29" fmla="*/ 596700 w 609120"/>
              <a:gd name="connsiteY29" fmla="*/ 288542 h 496992"/>
              <a:gd name="connsiteX30" fmla="*/ 596700 w 609120"/>
              <a:gd name="connsiteY30" fmla="*/ 496992 h 496992"/>
              <a:gd name="connsiteX31" fmla="*/ 469471 w 609120"/>
              <a:gd name="connsiteY31" fmla="*/ 496992 h 496992"/>
              <a:gd name="connsiteX32" fmla="*/ 12419 w 609120"/>
              <a:gd name="connsiteY32" fmla="*/ 288542 h 496992"/>
              <a:gd name="connsiteX33" fmla="*/ 139648 w 609120"/>
              <a:gd name="connsiteY33" fmla="*/ 288542 h 496992"/>
              <a:gd name="connsiteX34" fmla="*/ 139648 w 609120"/>
              <a:gd name="connsiteY34" fmla="*/ 496992 h 496992"/>
              <a:gd name="connsiteX35" fmla="*/ 12419 w 609120"/>
              <a:gd name="connsiteY35" fmla="*/ 496992 h 496992"/>
              <a:gd name="connsiteX36" fmla="*/ 469471 w 609120"/>
              <a:gd name="connsiteY36" fmla="*/ 257070 h 496992"/>
              <a:gd name="connsiteX37" fmla="*/ 609120 w 609120"/>
              <a:gd name="connsiteY37" fmla="*/ 257070 h 496992"/>
              <a:gd name="connsiteX38" fmla="*/ 609120 w 609120"/>
              <a:gd name="connsiteY38" fmla="*/ 271959 h 496992"/>
              <a:gd name="connsiteX39" fmla="*/ 469471 w 609120"/>
              <a:gd name="connsiteY39" fmla="*/ 271959 h 496992"/>
              <a:gd name="connsiteX40" fmla="*/ 0 w 609120"/>
              <a:gd name="connsiteY40" fmla="*/ 257070 h 496992"/>
              <a:gd name="connsiteX41" fmla="*/ 139649 w 609120"/>
              <a:gd name="connsiteY41" fmla="*/ 257070 h 496992"/>
              <a:gd name="connsiteX42" fmla="*/ 139649 w 609120"/>
              <a:gd name="connsiteY42" fmla="*/ 271959 h 496992"/>
              <a:gd name="connsiteX43" fmla="*/ 0 w 609120"/>
              <a:gd name="connsiteY43" fmla="*/ 271959 h 496992"/>
              <a:gd name="connsiteX44" fmla="*/ 354456 w 609120"/>
              <a:gd name="connsiteY44" fmla="*/ 240183 h 496992"/>
              <a:gd name="connsiteX45" fmla="*/ 354456 w 609120"/>
              <a:gd name="connsiteY45" fmla="*/ 289903 h 496992"/>
              <a:gd name="connsiteX46" fmla="*/ 404189 w 609120"/>
              <a:gd name="connsiteY46" fmla="*/ 289903 h 496992"/>
              <a:gd name="connsiteX47" fmla="*/ 404189 w 609120"/>
              <a:gd name="connsiteY47" fmla="*/ 240183 h 496992"/>
              <a:gd name="connsiteX48" fmla="*/ 279770 w 609120"/>
              <a:gd name="connsiteY48" fmla="*/ 240183 h 496992"/>
              <a:gd name="connsiteX49" fmla="*/ 279770 w 609120"/>
              <a:gd name="connsiteY49" fmla="*/ 289903 h 496992"/>
              <a:gd name="connsiteX50" fmla="*/ 329561 w 609120"/>
              <a:gd name="connsiteY50" fmla="*/ 289903 h 496992"/>
              <a:gd name="connsiteX51" fmla="*/ 329561 w 609120"/>
              <a:gd name="connsiteY51" fmla="*/ 240183 h 496992"/>
              <a:gd name="connsiteX52" fmla="*/ 205085 w 609120"/>
              <a:gd name="connsiteY52" fmla="*/ 240183 h 496992"/>
              <a:gd name="connsiteX53" fmla="*/ 205085 w 609120"/>
              <a:gd name="connsiteY53" fmla="*/ 289903 h 496992"/>
              <a:gd name="connsiteX54" fmla="*/ 254875 w 609120"/>
              <a:gd name="connsiteY54" fmla="*/ 289903 h 496992"/>
              <a:gd name="connsiteX55" fmla="*/ 254875 w 609120"/>
              <a:gd name="connsiteY55" fmla="*/ 240183 h 496992"/>
              <a:gd name="connsiteX56" fmla="*/ 354456 w 609120"/>
              <a:gd name="connsiteY56" fmla="*/ 165603 h 496992"/>
              <a:gd name="connsiteX57" fmla="*/ 354456 w 609120"/>
              <a:gd name="connsiteY57" fmla="*/ 215323 h 496992"/>
              <a:gd name="connsiteX58" fmla="*/ 404189 w 609120"/>
              <a:gd name="connsiteY58" fmla="*/ 215323 h 496992"/>
              <a:gd name="connsiteX59" fmla="*/ 404189 w 609120"/>
              <a:gd name="connsiteY59" fmla="*/ 165603 h 496992"/>
              <a:gd name="connsiteX60" fmla="*/ 279770 w 609120"/>
              <a:gd name="connsiteY60" fmla="*/ 165603 h 496992"/>
              <a:gd name="connsiteX61" fmla="*/ 279770 w 609120"/>
              <a:gd name="connsiteY61" fmla="*/ 215323 h 496992"/>
              <a:gd name="connsiteX62" fmla="*/ 329561 w 609120"/>
              <a:gd name="connsiteY62" fmla="*/ 215323 h 496992"/>
              <a:gd name="connsiteX63" fmla="*/ 329561 w 609120"/>
              <a:gd name="connsiteY63" fmla="*/ 165603 h 496992"/>
              <a:gd name="connsiteX64" fmla="*/ 205085 w 609120"/>
              <a:gd name="connsiteY64" fmla="*/ 165603 h 496992"/>
              <a:gd name="connsiteX65" fmla="*/ 205085 w 609120"/>
              <a:gd name="connsiteY65" fmla="*/ 215323 h 496992"/>
              <a:gd name="connsiteX66" fmla="*/ 254875 w 609120"/>
              <a:gd name="connsiteY66" fmla="*/ 215323 h 496992"/>
              <a:gd name="connsiteX67" fmla="*/ 254875 w 609120"/>
              <a:gd name="connsiteY67" fmla="*/ 165603 h 496992"/>
              <a:gd name="connsiteX68" fmla="*/ 304666 w 609120"/>
              <a:gd name="connsiteY68" fmla="*/ 50313 h 496992"/>
              <a:gd name="connsiteX69" fmla="*/ 446043 w 609120"/>
              <a:gd name="connsiteY69" fmla="*/ 144792 h 496992"/>
              <a:gd name="connsiteX70" fmla="*/ 446043 w 609120"/>
              <a:gd name="connsiteY70" fmla="*/ 496992 h 496992"/>
              <a:gd name="connsiteX71" fmla="*/ 346119 w 609120"/>
              <a:gd name="connsiteY71" fmla="*/ 496992 h 496992"/>
              <a:gd name="connsiteX72" fmla="*/ 346119 w 609120"/>
              <a:gd name="connsiteY72" fmla="*/ 381018 h 496992"/>
              <a:gd name="connsiteX73" fmla="*/ 263154 w 609120"/>
              <a:gd name="connsiteY73" fmla="*/ 381018 h 496992"/>
              <a:gd name="connsiteX74" fmla="*/ 263154 w 609120"/>
              <a:gd name="connsiteY74" fmla="*/ 496992 h 496992"/>
              <a:gd name="connsiteX75" fmla="*/ 163288 w 609120"/>
              <a:gd name="connsiteY75" fmla="*/ 496992 h 496992"/>
              <a:gd name="connsiteX76" fmla="*/ 163288 w 609120"/>
              <a:gd name="connsiteY76" fmla="*/ 144792 h 496992"/>
              <a:gd name="connsiteX77" fmla="*/ 304666 w 609120"/>
              <a:gd name="connsiteY77" fmla="*/ 0 h 496992"/>
              <a:gd name="connsiteX78" fmla="*/ 501719 w 609120"/>
              <a:gd name="connsiteY78" fmla="*/ 131040 h 496992"/>
              <a:gd name="connsiteX79" fmla="*/ 455296 w 609120"/>
              <a:gd name="connsiteY79" fmla="*/ 131040 h 496992"/>
              <a:gd name="connsiteX80" fmla="*/ 309291 w 609120"/>
              <a:gd name="connsiteY80" fmla="*/ 33473 h 496992"/>
              <a:gd name="connsiteX81" fmla="*/ 300040 w 609120"/>
              <a:gd name="connsiteY81" fmla="*/ 33473 h 496992"/>
              <a:gd name="connsiteX82" fmla="*/ 154035 w 609120"/>
              <a:gd name="connsiteY82" fmla="*/ 131040 h 496992"/>
              <a:gd name="connsiteX83" fmla="*/ 107612 w 609120"/>
              <a:gd name="connsiteY83" fmla="*/ 131040 h 49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9120" h="496992">
                <a:moveTo>
                  <a:pt x="508188" y="388434"/>
                </a:moveTo>
                <a:lnTo>
                  <a:pt x="508188" y="438152"/>
                </a:lnTo>
                <a:lnTo>
                  <a:pt x="557983" y="438152"/>
                </a:lnTo>
                <a:lnTo>
                  <a:pt x="557983" y="388434"/>
                </a:lnTo>
                <a:close/>
                <a:moveTo>
                  <a:pt x="51136" y="388434"/>
                </a:moveTo>
                <a:lnTo>
                  <a:pt x="51136" y="438152"/>
                </a:lnTo>
                <a:lnTo>
                  <a:pt x="100931" y="438152"/>
                </a:lnTo>
                <a:lnTo>
                  <a:pt x="100931" y="388434"/>
                </a:lnTo>
                <a:close/>
                <a:moveTo>
                  <a:pt x="508188" y="314770"/>
                </a:moveTo>
                <a:lnTo>
                  <a:pt x="508188" y="364430"/>
                </a:lnTo>
                <a:lnTo>
                  <a:pt x="557983" y="364430"/>
                </a:lnTo>
                <a:lnTo>
                  <a:pt x="557983" y="314770"/>
                </a:lnTo>
                <a:close/>
                <a:moveTo>
                  <a:pt x="51136" y="314770"/>
                </a:moveTo>
                <a:lnTo>
                  <a:pt x="51136" y="364430"/>
                </a:lnTo>
                <a:lnTo>
                  <a:pt x="100931" y="364430"/>
                </a:lnTo>
                <a:lnTo>
                  <a:pt x="100931" y="314770"/>
                </a:lnTo>
                <a:close/>
                <a:moveTo>
                  <a:pt x="354456" y="314763"/>
                </a:moveTo>
                <a:lnTo>
                  <a:pt x="354456" y="364425"/>
                </a:lnTo>
                <a:lnTo>
                  <a:pt x="404189" y="364425"/>
                </a:lnTo>
                <a:lnTo>
                  <a:pt x="404189" y="314763"/>
                </a:lnTo>
                <a:close/>
                <a:moveTo>
                  <a:pt x="279770" y="314763"/>
                </a:moveTo>
                <a:lnTo>
                  <a:pt x="279770" y="364425"/>
                </a:lnTo>
                <a:lnTo>
                  <a:pt x="329561" y="364425"/>
                </a:lnTo>
                <a:lnTo>
                  <a:pt x="329561" y="314763"/>
                </a:lnTo>
                <a:close/>
                <a:moveTo>
                  <a:pt x="205085" y="314763"/>
                </a:moveTo>
                <a:lnTo>
                  <a:pt x="205085" y="364425"/>
                </a:lnTo>
                <a:lnTo>
                  <a:pt x="254875" y="364425"/>
                </a:lnTo>
                <a:lnTo>
                  <a:pt x="254875" y="314763"/>
                </a:lnTo>
                <a:close/>
                <a:moveTo>
                  <a:pt x="469471" y="288542"/>
                </a:moveTo>
                <a:lnTo>
                  <a:pt x="596700" y="288542"/>
                </a:lnTo>
                <a:lnTo>
                  <a:pt x="596700" y="496992"/>
                </a:lnTo>
                <a:lnTo>
                  <a:pt x="469471" y="496992"/>
                </a:lnTo>
                <a:close/>
                <a:moveTo>
                  <a:pt x="12419" y="288542"/>
                </a:moveTo>
                <a:lnTo>
                  <a:pt x="139648" y="288542"/>
                </a:lnTo>
                <a:lnTo>
                  <a:pt x="139648" y="496992"/>
                </a:lnTo>
                <a:lnTo>
                  <a:pt x="12419" y="496992"/>
                </a:lnTo>
                <a:close/>
                <a:moveTo>
                  <a:pt x="469471" y="257070"/>
                </a:moveTo>
                <a:lnTo>
                  <a:pt x="609120" y="257070"/>
                </a:lnTo>
                <a:lnTo>
                  <a:pt x="609120" y="271959"/>
                </a:lnTo>
                <a:lnTo>
                  <a:pt x="469471" y="271959"/>
                </a:lnTo>
                <a:close/>
                <a:moveTo>
                  <a:pt x="0" y="257070"/>
                </a:moveTo>
                <a:lnTo>
                  <a:pt x="139649" y="257070"/>
                </a:lnTo>
                <a:lnTo>
                  <a:pt x="139649" y="271959"/>
                </a:lnTo>
                <a:lnTo>
                  <a:pt x="0" y="271959"/>
                </a:lnTo>
                <a:close/>
                <a:moveTo>
                  <a:pt x="354456" y="240183"/>
                </a:moveTo>
                <a:lnTo>
                  <a:pt x="354456" y="289903"/>
                </a:lnTo>
                <a:lnTo>
                  <a:pt x="404189" y="289903"/>
                </a:lnTo>
                <a:lnTo>
                  <a:pt x="404189" y="240183"/>
                </a:lnTo>
                <a:close/>
                <a:moveTo>
                  <a:pt x="279770" y="240183"/>
                </a:moveTo>
                <a:lnTo>
                  <a:pt x="279770" y="289903"/>
                </a:lnTo>
                <a:lnTo>
                  <a:pt x="329561" y="289903"/>
                </a:lnTo>
                <a:lnTo>
                  <a:pt x="329561" y="240183"/>
                </a:lnTo>
                <a:close/>
                <a:moveTo>
                  <a:pt x="205085" y="240183"/>
                </a:moveTo>
                <a:lnTo>
                  <a:pt x="205085" y="289903"/>
                </a:lnTo>
                <a:lnTo>
                  <a:pt x="254875" y="289903"/>
                </a:lnTo>
                <a:lnTo>
                  <a:pt x="254875" y="240183"/>
                </a:lnTo>
                <a:close/>
                <a:moveTo>
                  <a:pt x="354456" y="165603"/>
                </a:moveTo>
                <a:lnTo>
                  <a:pt x="354456" y="215323"/>
                </a:lnTo>
                <a:lnTo>
                  <a:pt x="404189" y="215323"/>
                </a:lnTo>
                <a:lnTo>
                  <a:pt x="404189" y="165603"/>
                </a:lnTo>
                <a:close/>
                <a:moveTo>
                  <a:pt x="279770" y="165603"/>
                </a:moveTo>
                <a:lnTo>
                  <a:pt x="279770" y="215323"/>
                </a:lnTo>
                <a:lnTo>
                  <a:pt x="329561" y="215323"/>
                </a:lnTo>
                <a:lnTo>
                  <a:pt x="329561" y="165603"/>
                </a:lnTo>
                <a:close/>
                <a:moveTo>
                  <a:pt x="205085" y="165603"/>
                </a:moveTo>
                <a:lnTo>
                  <a:pt x="205085" y="215323"/>
                </a:lnTo>
                <a:lnTo>
                  <a:pt x="254875" y="215323"/>
                </a:lnTo>
                <a:lnTo>
                  <a:pt x="254875" y="165603"/>
                </a:lnTo>
                <a:close/>
                <a:moveTo>
                  <a:pt x="304666" y="50313"/>
                </a:moveTo>
                <a:lnTo>
                  <a:pt x="446043" y="144792"/>
                </a:lnTo>
                <a:lnTo>
                  <a:pt x="446043" y="496992"/>
                </a:lnTo>
                <a:lnTo>
                  <a:pt x="346119" y="496992"/>
                </a:lnTo>
                <a:lnTo>
                  <a:pt x="346119" y="381018"/>
                </a:lnTo>
                <a:lnTo>
                  <a:pt x="263154" y="381018"/>
                </a:lnTo>
                <a:lnTo>
                  <a:pt x="263154" y="496992"/>
                </a:lnTo>
                <a:lnTo>
                  <a:pt x="163288" y="496992"/>
                </a:lnTo>
                <a:lnTo>
                  <a:pt x="163288" y="144792"/>
                </a:lnTo>
                <a:close/>
                <a:moveTo>
                  <a:pt x="304666" y="0"/>
                </a:moveTo>
                <a:lnTo>
                  <a:pt x="501719" y="131040"/>
                </a:lnTo>
                <a:lnTo>
                  <a:pt x="455296" y="131040"/>
                </a:lnTo>
                <a:lnTo>
                  <a:pt x="309291" y="33473"/>
                </a:lnTo>
                <a:lnTo>
                  <a:pt x="300040" y="33473"/>
                </a:lnTo>
                <a:lnTo>
                  <a:pt x="154035" y="131040"/>
                </a:lnTo>
                <a:lnTo>
                  <a:pt x="107612" y="1310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30" name="Group 25"/>
          <p:cNvGrpSpPr/>
          <p:nvPr/>
        </p:nvGrpSpPr>
        <p:grpSpPr>
          <a:xfrm>
            <a:off x="9948668" y="3621386"/>
            <a:ext cx="1019689" cy="1020571"/>
            <a:chOff x="3662363" y="1317625"/>
            <a:chExt cx="1824041" cy="182562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31" name="Freeform 5"/>
            <p:cNvSpPr/>
            <p:nvPr/>
          </p:nvSpPr>
          <p:spPr bwMode="auto">
            <a:xfrm>
              <a:off x="5129216" y="1747835"/>
              <a:ext cx="357188" cy="965198"/>
            </a:xfrm>
            <a:custGeom>
              <a:avLst/>
              <a:gdLst>
                <a:gd name="T0" fmla="*/ 18 w 73"/>
                <a:gd name="T1" fmla="*/ 98 h 197"/>
                <a:gd name="T2" fmla="*/ 0 w 73"/>
                <a:gd name="T3" fmla="*/ 32 h 197"/>
                <a:gd name="T4" fmla="*/ 45 w 73"/>
                <a:gd name="T5" fmla="*/ 0 h 197"/>
                <a:gd name="T6" fmla="*/ 73 w 73"/>
                <a:gd name="T7" fmla="*/ 98 h 197"/>
                <a:gd name="T8" fmla="*/ 45 w 73"/>
                <a:gd name="T9" fmla="*/ 197 h 197"/>
                <a:gd name="T10" fmla="*/ 0 w 73"/>
                <a:gd name="T11" fmla="*/ 164 h 197"/>
                <a:gd name="T12" fmla="*/ 18 w 73"/>
                <a:gd name="T13" fmla="*/ 9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97">
                  <a:moveTo>
                    <a:pt x="18" y="98"/>
                  </a:moveTo>
                  <a:cubicBezTo>
                    <a:pt x="18" y="74"/>
                    <a:pt x="12" y="51"/>
                    <a:pt x="0" y="3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2" y="28"/>
                    <a:pt x="73" y="62"/>
                    <a:pt x="73" y="98"/>
                  </a:cubicBezTo>
                  <a:cubicBezTo>
                    <a:pt x="73" y="134"/>
                    <a:pt x="62" y="168"/>
                    <a:pt x="45" y="197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2" y="145"/>
                    <a:pt x="18" y="122"/>
                    <a:pt x="18" y="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6"/>
            <p:cNvSpPr/>
            <p:nvPr/>
          </p:nvSpPr>
          <p:spPr bwMode="auto">
            <a:xfrm>
              <a:off x="4357690" y="2659059"/>
              <a:ext cx="914401" cy="484186"/>
            </a:xfrm>
            <a:custGeom>
              <a:avLst/>
              <a:gdLst>
                <a:gd name="T0" fmla="*/ 44 w 187"/>
                <a:gd name="T1" fmla="*/ 44 h 99"/>
                <a:gd name="T2" fmla="*/ 142 w 187"/>
                <a:gd name="T3" fmla="*/ 0 h 99"/>
                <a:gd name="T4" fmla="*/ 187 w 187"/>
                <a:gd name="T5" fmla="*/ 32 h 99"/>
                <a:gd name="T6" fmla="*/ 44 w 187"/>
                <a:gd name="T7" fmla="*/ 99 h 99"/>
                <a:gd name="T8" fmla="*/ 0 w 187"/>
                <a:gd name="T9" fmla="*/ 93 h 99"/>
                <a:gd name="T10" fmla="*/ 16 w 187"/>
                <a:gd name="T11" fmla="*/ 41 h 99"/>
                <a:gd name="T12" fmla="*/ 44 w 187"/>
                <a:gd name="T13" fmla="*/ 4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99">
                  <a:moveTo>
                    <a:pt x="44" y="44"/>
                  </a:moveTo>
                  <a:cubicBezTo>
                    <a:pt x="83" y="44"/>
                    <a:pt x="118" y="27"/>
                    <a:pt x="142" y="0"/>
                  </a:cubicBezTo>
                  <a:cubicBezTo>
                    <a:pt x="187" y="32"/>
                    <a:pt x="187" y="32"/>
                    <a:pt x="187" y="32"/>
                  </a:cubicBezTo>
                  <a:cubicBezTo>
                    <a:pt x="153" y="73"/>
                    <a:pt x="101" y="99"/>
                    <a:pt x="44" y="99"/>
                  </a:cubicBezTo>
                  <a:cubicBezTo>
                    <a:pt x="29" y="99"/>
                    <a:pt x="14" y="97"/>
                    <a:pt x="0" y="93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25" y="43"/>
                    <a:pt x="35" y="44"/>
                    <a:pt x="44" y="4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"/>
            <p:cNvSpPr/>
            <p:nvPr/>
          </p:nvSpPr>
          <p:spPr bwMode="auto">
            <a:xfrm>
              <a:off x="3662365" y="2297109"/>
              <a:ext cx="650875" cy="777875"/>
            </a:xfrm>
            <a:custGeom>
              <a:avLst/>
              <a:gdLst>
                <a:gd name="T0" fmla="*/ 133 w 133"/>
                <a:gd name="T1" fmla="*/ 107 h 159"/>
                <a:gd name="T2" fmla="*/ 116 w 133"/>
                <a:gd name="T3" fmla="*/ 159 h 159"/>
                <a:gd name="T4" fmla="*/ 0 w 133"/>
                <a:gd name="T5" fmla="*/ 0 h 159"/>
                <a:gd name="T6" fmla="*/ 55 w 133"/>
                <a:gd name="T7" fmla="*/ 0 h 159"/>
                <a:gd name="T8" fmla="*/ 133 w 133"/>
                <a:gd name="T9" fmla="*/ 10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59">
                  <a:moveTo>
                    <a:pt x="133" y="107"/>
                  </a:moveTo>
                  <a:cubicBezTo>
                    <a:pt x="116" y="159"/>
                    <a:pt x="116" y="159"/>
                    <a:pt x="116" y="159"/>
                  </a:cubicBezTo>
                  <a:cubicBezTo>
                    <a:pt x="52" y="133"/>
                    <a:pt x="5" y="72"/>
                    <a:pt x="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0" y="48"/>
                    <a:pt x="91" y="88"/>
                    <a:pt x="133" y="10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8"/>
            <p:cNvSpPr/>
            <p:nvPr/>
          </p:nvSpPr>
          <p:spPr bwMode="auto">
            <a:xfrm>
              <a:off x="4357690" y="1317625"/>
              <a:ext cx="914401" cy="479424"/>
            </a:xfrm>
            <a:custGeom>
              <a:avLst/>
              <a:gdLst>
                <a:gd name="T0" fmla="*/ 44 w 187"/>
                <a:gd name="T1" fmla="*/ 54 h 98"/>
                <a:gd name="T2" fmla="*/ 16 w 187"/>
                <a:gd name="T3" fmla="*/ 57 h 98"/>
                <a:gd name="T4" fmla="*/ 0 w 187"/>
                <a:gd name="T5" fmla="*/ 5 h 98"/>
                <a:gd name="T6" fmla="*/ 44 w 187"/>
                <a:gd name="T7" fmla="*/ 0 h 98"/>
                <a:gd name="T8" fmla="*/ 187 w 187"/>
                <a:gd name="T9" fmla="*/ 66 h 98"/>
                <a:gd name="T10" fmla="*/ 142 w 187"/>
                <a:gd name="T11" fmla="*/ 98 h 98"/>
                <a:gd name="T12" fmla="*/ 44 w 187"/>
                <a:gd name="T13" fmla="*/ 5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98">
                  <a:moveTo>
                    <a:pt x="44" y="54"/>
                  </a:moveTo>
                  <a:cubicBezTo>
                    <a:pt x="35" y="54"/>
                    <a:pt x="25" y="55"/>
                    <a:pt x="16" y="5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2"/>
                    <a:pt x="29" y="0"/>
                    <a:pt x="44" y="0"/>
                  </a:cubicBezTo>
                  <a:cubicBezTo>
                    <a:pt x="101" y="0"/>
                    <a:pt x="153" y="25"/>
                    <a:pt x="187" y="66"/>
                  </a:cubicBezTo>
                  <a:cubicBezTo>
                    <a:pt x="142" y="98"/>
                    <a:pt x="142" y="98"/>
                    <a:pt x="142" y="98"/>
                  </a:cubicBezTo>
                  <a:cubicBezTo>
                    <a:pt x="118" y="71"/>
                    <a:pt x="83" y="54"/>
                    <a:pt x="44" y="5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9"/>
            <p:cNvSpPr/>
            <p:nvPr/>
          </p:nvSpPr>
          <p:spPr bwMode="auto">
            <a:xfrm>
              <a:off x="3662363" y="1381126"/>
              <a:ext cx="650875" cy="782637"/>
            </a:xfrm>
            <a:custGeom>
              <a:avLst/>
              <a:gdLst>
                <a:gd name="T0" fmla="*/ 55 w 133"/>
                <a:gd name="T1" fmla="*/ 160 h 160"/>
                <a:gd name="T2" fmla="*/ 0 w 133"/>
                <a:gd name="T3" fmla="*/ 160 h 160"/>
                <a:gd name="T4" fmla="*/ 116 w 133"/>
                <a:gd name="T5" fmla="*/ 0 h 160"/>
                <a:gd name="T6" fmla="*/ 133 w 133"/>
                <a:gd name="T7" fmla="*/ 53 h 160"/>
                <a:gd name="T8" fmla="*/ 55 w 133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60">
                  <a:moveTo>
                    <a:pt x="55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5" y="87"/>
                    <a:pt x="52" y="27"/>
                    <a:pt x="116" y="0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91" y="71"/>
                    <a:pt x="60" y="112"/>
                    <a:pt x="55" y="1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Oval 102"/>
          <p:cNvSpPr/>
          <p:nvPr/>
        </p:nvSpPr>
        <p:spPr>
          <a:xfrm>
            <a:off x="10180122" y="3851947"/>
            <a:ext cx="556789" cy="5567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sx="110000" sy="110000" algn="ctr" rotWithShape="0">
              <a:schemeClr val="tx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任意多边形: 形状 36"/>
          <p:cNvSpPr/>
          <p:nvPr/>
        </p:nvSpPr>
        <p:spPr bwMode="auto">
          <a:xfrm>
            <a:off x="10321057" y="4018184"/>
            <a:ext cx="274915" cy="224307"/>
          </a:xfrm>
          <a:custGeom>
            <a:avLst/>
            <a:gdLst>
              <a:gd name="connsiteX0" fmla="*/ 508188 w 609120"/>
              <a:gd name="connsiteY0" fmla="*/ 388434 h 496992"/>
              <a:gd name="connsiteX1" fmla="*/ 508188 w 609120"/>
              <a:gd name="connsiteY1" fmla="*/ 438152 h 496992"/>
              <a:gd name="connsiteX2" fmla="*/ 557983 w 609120"/>
              <a:gd name="connsiteY2" fmla="*/ 438152 h 496992"/>
              <a:gd name="connsiteX3" fmla="*/ 557983 w 609120"/>
              <a:gd name="connsiteY3" fmla="*/ 388434 h 496992"/>
              <a:gd name="connsiteX4" fmla="*/ 51136 w 609120"/>
              <a:gd name="connsiteY4" fmla="*/ 388434 h 496992"/>
              <a:gd name="connsiteX5" fmla="*/ 51136 w 609120"/>
              <a:gd name="connsiteY5" fmla="*/ 438152 h 496992"/>
              <a:gd name="connsiteX6" fmla="*/ 100931 w 609120"/>
              <a:gd name="connsiteY6" fmla="*/ 438152 h 496992"/>
              <a:gd name="connsiteX7" fmla="*/ 100931 w 609120"/>
              <a:gd name="connsiteY7" fmla="*/ 388434 h 496992"/>
              <a:gd name="connsiteX8" fmla="*/ 508188 w 609120"/>
              <a:gd name="connsiteY8" fmla="*/ 314770 h 496992"/>
              <a:gd name="connsiteX9" fmla="*/ 508188 w 609120"/>
              <a:gd name="connsiteY9" fmla="*/ 364430 h 496992"/>
              <a:gd name="connsiteX10" fmla="*/ 557983 w 609120"/>
              <a:gd name="connsiteY10" fmla="*/ 364430 h 496992"/>
              <a:gd name="connsiteX11" fmla="*/ 557983 w 609120"/>
              <a:gd name="connsiteY11" fmla="*/ 314770 h 496992"/>
              <a:gd name="connsiteX12" fmla="*/ 51136 w 609120"/>
              <a:gd name="connsiteY12" fmla="*/ 314770 h 496992"/>
              <a:gd name="connsiteX13" fmla="*/ 51136 w 609120"/>
              <a:gd name="connsiteY13" fmla="*/ 364430 h 496992"/>
              <a:gd name="connsiteX14" fmla="*/ 100931 w 609120"/>
              <a:gd name="connsiteY14" fmla="*/ 364430 h 496992"/>
              <a:gd name="connsiteX15" fmla="*/ 100931 w 609120"/>
              <a:gd name="connsiteY15" fmla="*/ 314770 h 496992"/>
              <a:gd name="connsiteX16" fmla="*/ 354456 w 609120"/>
              <a:gd name="connsiteY16" fmla="*/ 314763 h 496992"/>
              <a:gd name="connsiteX17" fmla="*/ 354456 w 609120"/>
              <a:gd name="connsiteY17" fmla="*/ 364425 h 496992"/>
              <a:gd name="connsiteX18" fmla="*/ 404189 w 609120"/>
              <a:gd name="connsiteY18" fmla="*/ 364425 h 496992"/>
              <a:gd name="connsiteX19" fmla="*/ 404189 w 609120"/>
              <a:gd name="connsiteY19" fmla="*/ 314763 h 496992"/>
              <a:gd name="connsiteX20" fmla="*/ 279770 w 609120"/>
              <a:gd name="connsiteY20" fmla="*/ 314763 h 496992"/>
              <a:gd name="connsiteX21" fmla="*/ 279770 w 609120"/>
              <a:gd name="connsiteY21" fmla="*/ 364425 h 496992"/>
              <a:gd name="connsiteX22" fmla="*/ 329561 w 609120"/>
              <a:gd name="connsiteY22" fmla="*/ 364425 h 496992"/>
              <a:gd name="connsiteX23" fmla="*/ 329561 w 609120"/>
              <a:gd name="connsiteY23" fmla="*/ 314763 h 496992"/>
              <a:gd name="connsiteX24" fmla="*/ 205085 w 609120"/>
              <a:gd name="connsiteY24" fmla="*/ 314763 h 496992"/>
              <a:gd name="connsiteX25" fmla="*/ 205085 w 609120"/>
              <a:gd name="connsiteY25" fmla="*/ 364425 h 496992"/>
              <a:gd name="connsiteX26" fmla="*/ 254875 w 609120"/>
              <a:gd name="connsiteY26" fmla="*/ 364425 h 496992"/>
              <a:gd name="connsiteX27" fmla="*/ 254875 w 609120"/>
              <a:gd name="connsiteY27" fmla="*/ 314763 h 496992"/>
              <a:gd name="connsiteX28" fmla="*/ 469471 w 609120"/>
              <a:gd name="connsiteY28" fmla="*/ 288542 h 496992"/>
              <a:gd name="connsiteX29" fmla="*/ 596700 w 609120"/>
              <a:gd name="connsiteY29" fmla="*/ 288542 h 496992"/>
              <a:gd name="connsiteX30" fmla="*/ 596700 w 609120"/>
              <a:gd name="connsiteY30" fmla="*/ 496992 h 496992"/>
              <a:gd name="connsiteX31" fmla="*/ 469471 w 609120"/>
              <a:gd name="connsiteY31" fmla="*/ 496992 h 496992"/>
              <a:gd name="connsiteX32" fmla="*/ 12419 w 609120"/>
              <a:gd name="connsiteY32" fmla="*/ 288542 h 496992"/>
              <a:gd name="connsiteX33" fmla="*/ 139648 w 609120"/>
              <a:gd name="connsiteY33" fmla="*/ 288542 h 496992"/>
              <a:gd name="connsiteX34" fmla="*/ 139648 w 609120"/>
              <a:gd name="connsiteY34" fmla="*/ 496992 h 496992"/>
              <a:gd name="connsiteX35" fmla="*/ 12419 w 609120"/>
              <a:gd name="connsiteY35" fmla="*/ 496992 h 496992"/>
              <a:gd name="connsiteX36" fmla="*/ 469471 w 609120"/>
              <a:gd name="connsiteY36" fmla="*/ 257070 h 496992"/>
              <a:gd name="connsiteX37" fmla="*/ 609120 w 609120"/>
              <a:gd name="connsiteY37" fmla="*/ 257070 h 496992"/>
              <a:gd name="connsiteX38" fmla="*/ 609120 w 609120"/>
              <a:gd name="connsiteY38" fmla="*/ 271959 h 496992"/>
              <a:gd name="connsiteX39" fmla="*/ 469471 w 609120"/>
              <a:gd name="connsiteY39" fmla="*/ 271959 h 496992"/>
              <a:gd name="connsiteX40" fmla="*/ 0 w 609120"/>
              <a:gd name="connsiteY40" fmla="*/ 257070 h 496992"/>
              <a:gd name="connsiteX41" fmla="*/ 139649 w 609120"/>
              <a:gd name="connsiteY41" fmla="*/ 257070 h 496992"/>
              <a:gd name="connsiteX42" fmla="*/ 139649 w 609120"/>
              <a:gd name="connsiteY42" fmla="*/ 271959 h 496992"/>
              <a:gd name="connsiteX43" fmla="*/ 0 w 609120"/>
              <a:gd name="connsiteY43" fmla="*/ 271959 h 496992"/>
              <a:gd name="connsiteX44" fmla="*/ 354456 w 609120"/>
              <a:gd name="connsiteY44" fmla="*/ 240183 h 496992"/>
              <a:gd name="connsiteX45" fmla="*/ 354456 w 609120"/>
              <a:gd name="connsiteY45" fmla="*/ 289903 h 496992"/>
              <a:gd name="connsiteX46" fmla="*/ 404189 w 609120"/>
              <a:gd name="connsiteY46" fmla="*/ 289903 h 496992"/>
              <a:gd name="connsiteX47" fmla="*/ 404189 w 609120"/>
              <a:gd name="connsiteY47" fmla="*/ 240183 h 496992"/>
              <a:gd name="connsiteX48" fmla="*/ 279770 w 609120"/>
              <a:gd name="connsiteY48" fmla="*/ 240183 h 496992"/>
              <a:gd name="connsiteX49" fmla="*/ 279770 w 609120"/>
              <a:gd name="connsiteY49" fmla="*/ 289903 h 496992"/>
              <a:gd name="connsiteX50" fmla="*/ 329561 w 609120"/>
              <a:gd name="connsiteY50" fmla="*/ 289903 h 496992"/>
              <a:gd name="connsiteX51" fmla="*/ 329561 w 609120"/>
              <a:gd name="connsiteY51" fmla="*/ 240183 h 496992"/>
              <a:gd name="connsiteX52" fmla="*/ 205085 w 609120"/>
              <a:gd name="connsiteY52" fmla="*/ 240183 h 496992"/>
              <a:gd name="connsiteX53" fmla="*/ 205085 w 609120"/>
              <a:gd name="connsiteY53" fmla="*/ 289903 h 496992"/>
              <a:gd name="connsiteX54" fmla="*/ 254875 w 609120"/>
              <a:gd name="connsiteY54" fmla="*/ 289903 h 496992"/>
              <a:gd name="connsiteX55" fmla="*/ 254875 w 609120"/>
              <a:gd name="connsiteY55" fmla="*/ 240183 h 496992"/>
              <a:gd name="connsiteX56" fmla="*/ 354456 w 609120"/>
              <a:gd name="connsiteY56" fmla="*/ 165603 h 496992"/>
              <a:gd name="connsiteX57" fmla="*/ 354456 w 609120"/>
              <a:gd name="connsiteY57" fmla="*/ 215323 h 496992"/>
              <a:gd name="connsiteX58" fmla="*/ 404189 w 609120"/>
              <a:gd name="connsiteY58" fmla="*/ 215323 h 496992"/>
              <a:gd name="connsiteX59" fmla="*/ 404189 w 609120"/>
              <a:gd name="connsiteY59" fmla="*/ 165603 h 496992"/>
              <a:gd name="connsiteX60" fmla="*/ 279770 w 609120"/>
              <a:gd name="connsiteY60" fmla="*/ 165603 h 496992"/>
              <a:gd name="connsiteX61" fmla="*/ 279770 w 609120"/>
              <a:gd name="connsiteY61" fmla="*/ 215323 h 496992"/>
              <a:gd name="connsiteX62" fmla="*/ 329561 w 609120"/>
              <a:gd name="connsiteY62" fmla="*/ 215323 h 496992"/>
              <a:gd name="connsiteX63" fmla="*/ 329561 w 609120"/>
              <a:gd name="connsiteY63" fmla="*/ 165603 h 496992"/>
              <a:gd name="connsiteX64" fmla="*/ 205085 w 609120"/>
              <a:gd name="connsiteY64" fmla="*/ 165603 h 496992"/>
              <a:gd name="connsiteX65" fmla="*/ 205085 w 609120"/>
              <a:gd name="connsiteY65" fmla="*/ 215323 h 496992"/>
              <a:gd name="connsiteX66" fmla="*/ 254875 w 609120"/>
              <a:gd name="connsiteY66" fmla="*/ 215323 h 496992"/>
              <a:gd name="connsiteX67" fmla="*/ 254875 w 609120"/>
              <a:gd name="connsiteY67" fmla="*/ 165603 h 496992"/>
              <a:gd name="connsiteX68" fmla="*/ 304666 w 609120"/>
              <a:gd name="connsiteY68" fmla="*/ 50313 h 496992"/>
              <a:gd name="connsiteX69" fmla="*/ 446043 w 609120"/>
              <a:gd name="connsiteY69" fmla="*/ 144792 h 496992"/>
              <a:gd name="connsiteX70" fmla="*/ 446043 w 609120"/>
              <a:gd name="connsiteY70" fmla="*/ 496992 h 496992"/>
              <a:gd name="connsiteX71" fmla="*/ 346119 w 609120"/>
              <a:gd name="connsiteY71" fmla="*/ 496992 h 496992"/>
              <a:gd name="connsiteX72" fmla="*/ 346119 w 609120"/>
              <a:gd name="connsiteY72" fmla="*/ 381018 h 496992"/>
              <a:gd name="connsiteX73" fmla="*/ 263154 w 609120"/>
              <a:gd name="connsiteY73" fmla="*/ 381018 h 496992"/>
              <a:gd name="connsiteX74" fmla="*/ 263154 w 609120"/>
              <a:gd name="connsiteY74" fmla="*/ 496992 h 496992"/>
              <a:gd name="connsiteX75" fmla="*/ 163288 w 609120"/>
              <a:gd name="connsiteY75" fmla="*/ 496992 h 496992"/>
              <a:gd name="connsiteX76" fmla="*/ 163288 w 609120"/>
              <a:gd name="connsiteY76" fmla="*/ 144792 h 496992"/>
              <a:gd name="connsiteX77" fmla="*/ 304666 w 609120"/>
              <a:gd name="connsiteY77" fmla="*/ 0 h 496992"/>
              <a:gd name="connsiteX78" fmla="*/ 501719 w 609120"/>
              <a:gd name="connsiteY78" fmla="*/ 131040 h 496992"/>
              <a:gd name="connsiteX79" fmla="*/ 455296 w 609120"/>
              <a:gd name="connsiteY79" fmla="*/ 131040 h 496992"/>
              <a:gd name="connsiteX80" fmla="*/ 309291 w 609120"/>
              <a:gd name="connsiteY80" fmla="*/ 33473 h 496992"/>
              <a:gd name="connsiteX81" fmla="*/ 300040 w 609120"/>
              <a:gd name="connsiteY81" fmla="*/ 33473 h 496992"/>
              <a:gd name="connsiteX82" fmla="*/ 154035 w 609120"/>
              <a:gd name="connsiteY82" fmla="*/ 131040 h 496992"/>
              <a:gd name="connsiteX83" fmla="*/ 107612 w 609120"/>
              <a:gd name="connsiteY83" fmla="*/ 131040 h 49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9120" h="496992">
                <a:moveTo>
                  <a:pt x="508188" y="388434"/>
                </a:moveTo>
                <a:lnTo>
                  <a:pt x="508188" y="438152"/>
                </a:lnTo>
                <a:lnTo>
                  <a:pt x="557983" y="438152"/>
                </a:lnTo>
                <a:lnTo>
                  <a:pt x="557983" y="388434"/>
                </a:lnTo>
                <a:close/>
                <a:moveTo>
                  <a:pt x="51136" y="388434"/>
                </a:moveTo>
                <a:lnTo>
                  <a:pt x="51136" y="438152"/>
                </a:lnTo>
                <a:lnTo>
                  <a:pt x="100931" y="438152"/>
                </a:lnTo>
                <a:lnTo>
                  <a:pt x="100931" y="388434"/>
                </a:lnTo>
                <a:close/>
                <a:moveTo>
                  <a:pt x="508188" y="314770"/>
                </a:moveTo>
                <a:lnTo>
                  <a:pt x="508188" y="364430"/>
                </a:lnTo>
                <a:lnTo>
                  <a:pt x="557983" y="364430"/>
                </a:lnTo>
                <a:lnTo>
                  <a:pt x="557983" y="314770"/>
                </a:lnTo>
                <a:close/>
                <a:moveTo>
                  <a:pt x="51136" y="314770"/>
                </a:moveTo>
                <a:lnTo>
                  <a:pt x="51136" y="364430"/>
                </a:lnTo>
                <a:lnTo>
                  <a:pt x="100931" y="364430"/>
                </a:lnTo>
                <a:lnTo>
                  <a:pt x="100931" y="314770"/>
                </a:lnTo>
                <a:close/>
                <a:moveTo>
                  <a:pt x="354456" y="314763"/>
                </a:moveTo>
                <a:lnTo>
                  <a:pt x="354456" y="364425"/>
                </a:lnTo>
                <a:lnTo>
                  <a:pt x="404189" y="364425"/>
                </a:lnTo>
                <a:lnTo>
                  <a:pt x="404189" y="314763"/>
                </a:lnTo>
                <a:close/>
                <a:moveTo>
                  <a:pt x="279770" y="314763"/>
                </a:moveTo>
                <a:lnTo>
                  <a:pt x="279770" y="364425"/>
                </a:lnTo>
                <a:lnTo>
                  <a:pt x="329561" y="364425"/>
                </a:lnTo>
                <a:lnTo>
                  <a:pt x="329561" y="314763"/>
                </a:lnTo>
                <a:close/>
                <a:moveTo>
                  <a:pt x="205085" y="314763"/>
                </a:moveTo>
                <a:lnTo>
                  <a:pt x="205085" y="364425"/>
                </a:lnTo>
                <a:lnTo>
                  <a:pt x="254875" y="364425"/>
                </a:lnTo>
                <a:lnTo>
                  <a:pt x="254875" y="314763"/>
                </a:lnTo>
                <a:close/>
                <a:moveTo>
                  <a:pt x="469471" y="288542"/>
                </a:moveTo>
                <a:lnTo>
                  <a:pt x="596700" y="288542"/>
                </a:lnTo>
                <a:lnTo>
                  <a:pt x="596700" y="496992"/>
                </a:lnTo>
                <a:lnTo>
                  <a:pt x="469471" y="496992"/>
                </a:lnTo>
                <a:close/>
                <a:moveTo>
                  <a:pt x="12419" y="288542"/>
                </a:moveTo>
                <a:lnTo>
                  <a:pt x="139648" y="288542"/>
                </a:lnTo>
                <a:lnTo>
                  <a:pt x="139648" y="496992"/>
                </a:lnTo>
                <a:lnTo>
                  <a:pt x="12419" y="496992"/>
                </a:lnTo>
                <a:close/>
                <a:moveTo>
                  <a:pt x="469471" y="257070"/>
                </a:moveTo>
                <a:lnTo>
                  <a:pt x="609120" y="257070"/>
                </a:lnTo>
                <a:lnTo>
                  <a:pt x="609120" y="271959"/>
                </a:lnTo>
                <a:lnTo>
                  <a:pt x="469471" y="271959"/>
                </a:lnTo>
                <a:close/>
                <a:moveTo>
                  <a:pt x="0" y="257070"/>
                </a:moveTo>
                <a:lnTo>
                  <a:pt x="139649" y="257070"/>
                </a:lnTo>
                <a:lnTo>
                  <a:pt x="139649" y="271959"/>
                </a:lnTo>
                <a:lnTo>
                  <a:pt x="0" y="271959"/>
                </a:lnTo>
                <a:close/>
                <a:moveTo>
                  <a:pt x="354456" y="240183"/>
                </a:moveTo>
                <a:lnTo>
                  <a:pt x="354456" y="289903"/>
                </a:lnTo>
                <a:lnTo>
                  <a:pt x="404189" y="289903"/>
                </a:lnTo>
                <a:lnTo>
                  <a:pt x="404189" y="240183"/>
                </a:lnTo>
                <a:close/>
                <a:moveTo>
                  <a:pt x="279770" y="240183"/>
                </a:moveTo>
                <a:lnTo>
                  <a:pt x="279770" y="289903"/>
                </a:lnTo>
                <a:lnTo>
                  <a:pt x="329561" y="289903"/>
                </a:lnTo>
                <a:lnTo>
                  <a:pt x="329561" y="240183"/>
                </a:lnTo>
                <a:close/>
                <a:moveTo>
                  <a:pt x="205085" y="240183"/>
                </a:moveTo>
                <a:lnTo>
                  <a:pt x="205085" y="289903"/>
                </a:lnTo>
                <a:lnTo>
                  <a:pt x="254875" y="289903"/>
                </a:lnTo>
                <a:lnTo>
                  <a:pt x="254875" y="240183"/>
                </a:lnTo>
                <a:close/>
                <a:moveTo>
                  <a:pt x="354456" y="165603"/>
                </a:moveTo>
                <a:lnTo>
                  <a:pt x="354456" y="215323"/>
                </a:lnTo>
                <a:lnTo>
                  <a:pt x="404189" y="215323"/>
                </a:lnTo>
                <a:lnTo>
                  <a:pt x="404189" y="165603"/>
                </a:lnTo>
                <a:close/>
                <a:moveTo>
                  <a:pt x="279770" y="165603"/>
                </a:moveTo>
                <a:lnTo>
                  <a:pt x="279770" y="215323"/>
                </a:lnTo>
                <a:lnTo>
                  <a:pt x="329561" y="215323"/>
                </a:lnTo>
                <a:lnTo>
                  <a:pt x="329561" y="165603"/>
                </a:lnTo>
                <a:close/>
                <a:moveTo>
                  <a:pt x="205085" y="165603"/>
                </a:moveTo>
                <a:lnTo>
                  <a:pt x="205085" y="215323"/>
                </a:lnTo>
                <a:lnTo>
                  <a:pt x="254875" y="215323"/>
                </a:lnTo>
                <a:lnTo>
                  <a:pt x="254875" y="165603"/>
                </a:lnTo>
                <a:close/>
                <a:moveTo>
                  <a:pt x="304666" y="50313"/>
                </a:moveTo>
                <a:lnTo>
                  <a:pt x="446043" y="144792"/>
                </a:lnTo>
                <a:lnTo>
                  <a:pt x="446043" y="496992"/>
                </a:lnTo>
                <a:lnTo>
                  <a:pt x="346119" y="496992"/>
                </a:lnTo>
                <a:lnTo>
                  <a:pt x="346119" y="381018"/>
                </a:lnTo>
                <a:lnTo>
                  <a:pt x="263154" y="381018"/>
                </a:lnTo>
                <a:lnTo>
                  <a:pt x="263154" y="496992"/>
                </a:lnTo>
                <a:lnTo>
                  <a:pt x="163288" y="496992"/>
                </a:lnTo>
                <a:lnTo>
                  <a:pt x="163288" y="144792"/>
                </a:lnTo>
                <a:close/>
                <a:moveTo>
                  <a:pt x="304666" y="0"/>
                </a:moveTo>
                <a:lnTo>
                  <a:pt x="501719" y="131040"/>
                </a:lnTo>
                <a:lnTo>
                  <a:pt x="455296" y="131040"/>
                </a:lnTo>
                <a:lnTo>
                  <a:pt x="309291" y="33473"/>
                </a:lnTo>
                <a:lnTo>
                  <a:pt x="300040" y="33473"/>
                </a:lnTo>
                <a:lnTo>
                  <a:pt x="154035" y="131040"/>
                </a:lnTo>
                <a:lnTo>
                  <a:pt x="107612" y="1310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1225140" y="3621385"/>
            <a:ext cx="1019688" cy="1020572"/>
            <a:chOff x="5563114" y="3958296"/>
            <a:chExt cx="1065766" cy="1066692"/>
          </a:xfrm>
        </p:grpSpPr>
        <p:grpSp>
          <p:nvGrpSpPr>
            <p:cNvPr id="39" name="Group 25"/>
            <p:cNvGrpSpPr/>
            <p:nvPr/>
          </p:nvGrpSpPr>
          <p:grpSpPr>
            <a:xfrm>
              <a:off x="5563114" y="3958296"/>
              <a:ext cx="1065766" cy="1066692"/>
              <a:chOff x="3662363" y="1317626"/>
              <a:chExt cx="1824038" cy="1825624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42" name="Freeform 5"/>
              <p:cNvSpPr/>
              <p:nvPr/>
            </p:nvSpPr>
            <p:spPr bwMode="auto">
              <a:xfrm>
                <a:off x="5129213" y="1747838"/>
                <a:ext cx="357188" cy="965200"/>
              </a:xfrm>
              <a:custGeom>
                <a:avLst/>
                <a:gdLst>
                  <a:gd name="T0" fmla="*/ 18 w 73"/>
                  <a:gd name="T1" fmla="*/ 98 h 197"/>
                  <a:gd name="T2" fmla="*/ 0 w 73"/>
                  <a:gd name="T3" fmla="*/ 32 h 197"/>
                  <a:gd name="T4" fmla="*/ 45 w 73"/>
                  <a:gd name="T5" fmla="*/ 0 h 197"/>
                  <a:gd name="T6" fmla="*/ 73 w 73"/>
                  <a:gd name="T7" fmla="*/ 98 h 197"/>
                  <a:gd name="T8" fmla="*/ 45 w 73"/>
                  <a:gd name="T9" fmla="*/ 197 h 197"/>
                  <a:gd name="T10" fmla="*/ 0 w 73"/>
                  <a:gd name="T11" fmla="*/ 164 h 197"/>
                  <a:gd name="T12" fmla="*/ 18 w 73"/>
                  <a:gd name="T13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197">
                    <a:moveTo>
                      <a:pt x="18" y="98"/>
                    </a:moveTo>
                    <a:cubicBezTo>
                      <a:pt x="18" y="74"/>
                      <a:pt x="12" y="51"/>
                      <a:pt x="0" y="32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62" y="28"/>
                      <a:pt x="73" y="62"/>
                      <a:pt x="73" y="98"/>
                    </a:cubicBezTo>
                    <a:cubicBezTo>
                      <a:pt x="73" y="134"/>
                      <a:pt x="62" y="168"/>
                      <a:pt x="45" y="197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12" y="145"/>
                      <a:pt x="18" y="122"/>
                      <a:pt x="18" y="9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6"/>
              <p:cNvSpPr/>
              <p:nvPr/>
            </p:nvSpPr>
            <p:spPr bwMode="auto">
              <a:xfrm>
                <a:off x="4357688" y="2659063"/>
                <a:ext cx="914400" cy="484187"/>
              </a:xfrm>
              <a:custGeom>
                <a:avLst/>
                <a:gdLst>
                  <a:gd name="T0" fmla="*/ 44 w 187"/>
                  <a:gd name="T1" fmla="*/ 44 h 99"/>
                  <a:gd name="T2" fmla="*/ 142 w 187"/>
                  <a:gd name="T3" fmla="*/ 0 h 99"/>
                  <a:gd name="T4" fmla="*/ 187 w 187"/>
                  <a:gd name="T5" fmla="*/ 32 h 99"/>
                  <a:gd name="T6" fmla="*/ 44 w 187"/>
                  <a:gd name="T7" fmla="*/ 99 h 99"/>
                  <a:gd name="T8" fmla="*/ 0 w 187"/>
                  <a:gd name="T9" fmla="*/ 93 h 99"/>
                  <a:gd name="T10" fmla="*/ 16 w 187"/>
                  <a:gd name="T11" fmla="*/ 41 h 99"/>
                  <a:gd name="T12" fmla="*/ 44 w 187"/>
                  <a:gd name="T13" fmla="*/ 4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9">
                    <a:moveTo>
                      <a:pt x="44" y="44"/>
                    </a:moveTo>
                    <a:cubicBezTo>
                      <a:pt x="83" y="44"/>
                      <a:pt x="118" y="27"/>
                      <a:pt x="142" y="0"/>
                    </a:cubicBezTo>
                    <a:cubicBezTo>
                      <a:pt x="187" y="32"/>
                      <a:pt x="187" y="32"/>
                      <a:pt x="187" y="32"/>
                    </a:cubicBezTo>
                    <a:cubicBezTo>
                      <a:pt x="153" y="73"/>
                      <a:pt x="101" y="99"/>
                      <a:pt x="44" y="99"/>
                    </a:cubicBezTo>
                    <a:cubicBezTo>
                      <a:pt x="29" y="99"/>
                      <a:pt x="14" y="97"/>
                      <a:pt x="0" y="93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25" y="43"/>
                      <a:pt x="35" y="44"/>
                      <a:pt x="44" y="4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7"/>
              <p:cNvSpPr/>
              <p:nvPr/>
            </p:nvSpPr>
            <p:spPr bwMode="auto">
              <a:xfrm>
                <a:off x="3662363" y="2297113"/>
                <a:ext cx="650875" cy="777875"/>
              </a:xfrm>
              <a:custGeom>
                <a:avLst/>
                <a:gdLst>
                  <a:gd name="T0" fmla="*/ 133 w 133"/>
                  <a:gd name="T1" fmla="*/ 107 h 159"/>
                  <a:gd name="T2" fmla="*/ 116 w 133"/>
                  <a:gd name="T3" fmla="*/ 159 h 159"/>
                  <a:gd name="T4" fmla="*/ 0 w 133"/>
                  <a:gd name="T5" fmla="*/ 0 h 159"/>
                  <a:gd name="T6" fmla="*/ 55 w 133"/>
                  <a:gd name="T7" fmla="*/ 0 h 159"/>
                  <a:gd name="T8" fmla="*/ 133 w 133"/>
                  <a:gd name="T9" fmla="*/ 10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59">
                    <a:moveTo>
                      <a:pt x="133" y="107"/>
                    </a:moveTo>
                    <a:cubicBezTo>
                      <a:pt x="116" y="159"/>
                      <a:pt x="116" y="159"/>
                      <a:pt x="116" y="159"/>
                    </a:cubicBezTo>
                    <a:cubicBezTo>
                      <a:pt x="52" y="133"/>
                      <a:pt x="5" y="72"/>
                      <a:pt x="0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0" y="48"/>
                      <a:pt x="91" y="88"/>
                      <a:pt x="133" y="10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8"/>
              <p:cNvSpPr/>
              <p:nvPr/>
            </p:nvSpPr>
            <p:spPr bwMode="auto">
              <a:xfrm>
                <a:off x="4357688" y="1317626"/>
                <a:ext cx="914400" cy="479425"/>
              </a:xfrm>
              <a:custGeom>
                <a:avLst/>
                <a:gdLst>
                  <a:gd name="T0" fmla="*/ 44 w 187"/>
                  <a:gd name="T1" fmla="*/ 54 h 98"/>
                  <a:gd name="T2" fmla="*/ 16 w 187"/>
                  <a:gd name="T3" fmla="*/ 57 h 98"/>
                  <a:gd name="T4" fmla="*/ 0 w 187"/>
                  <a:gd name="T5" fmla="*/ 5 h 98"/>
                  <a:gd name="T6" fmla="*/ 44 w 187"/>
                  <a:gd name="T7" fmla="*/ 0 h 98"/>
                  <a:gd name="T8" fmla="*/ 187 w 187"/>
                  <a:gd name="T9" fmla="*/ 66 h 98"/>
                  <a:gd name="T10" fmla="*/ 142 w 187"/>
                  <a:gd name="T11" fmla="*/ 98 h 98"/>
                  <a:gd name="T12" fmla="*/ 44 w 187"/>
                  <a:gd name="T13" fmla="*/ 5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8">
                    <a:moveTo>
                      <a:pt x="44" y="54"/>
                    </a:moveTo>
                    <a:cubicBezTo>
                      <a:pt x="35" y="54"/>
                      <a:pt x="25" y="55"/>
                      <a:pt x="16" y="5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4" y="2"/>
                      <a:pt x="29" y="0"/>
                      <a:pt x="44" y="0"/>
                    </a:cubicBezTo>
                    <a:cubicBezTo>
                      <a:pt x="101" y="0"/>
                      <a:pt x="153" y="25"/>
                      <a:pt x="187" y="66"/>
                    </a:cubicBezTo>
                    <a:cubicBezTo>
                      <a:pt x="142" y="98"/>
                      <a:pt x="142" y="98"/>
                      <a:pt x="142" y="98"/>
                    </a:cubicBezTo>
                    <a:cubicBezTo>
                      <a:pt x="118" y="71"/>
                      <a:pt x="83" y="54"/>
                      <a:pt x="44" y="5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9"/>
              <p:cNvSpPr/>
              <p:nvPr/>
            </p:nvSpPr>
            <p:spPr bwMode="auto">
              <a:xfrm>
                <a:off x="3662363" y="1381125"/>
                <a:ext cx="650875" cy="782637"/>
              </a:xfrm>
              <a:custGeom>
                <a:avLst/>
                <a:gdLst>
                  <a:gd name="T0" fmla="*/ 55 w 133"/>
                  <a:gd name="T1" fmla="*/ 160 h 160"/>
                  <a:gd name="T2" fmla="*/ 0 w 133"/>
                  <a:gd name="T3" fmla="*/ 160 h 160"/>
                  <a:gd name="T4" fmla="*/ 116 w 133"/>
                  <a:gd name="T5" fmla="*/ 0 h 160"/>
                  <a:gd name="T6" fmla="*/ 133 w 133"/>
                  <a:gd name="T7" fmla="*/ 53 h 160"/>
                  <a:gd name="T8" fmla="*/ 55 w 13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60">
                    <a:moveTo>
                      <a:pt x="55" y="160"/>
                    </a:moveTo>
                    <a:cubicBezTo>
                      <a:pt x="0" y="160"/>
                      <a:pt x="0" y="160"/>
                      <a:pt x="0" y="160"/>
                    </a:cubicBezTo>
                    <a:cubicBezTo>
                      <a:pt x="5" y="87"/>
                      <a:pt x="52" y="27"/>
                      <a:pt x="116" y="0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91" y="71"/>
                      <a:pt x="60" y="112"/>
                      <a:pt x="55" y="16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Oval 102"/>
            <p:cNvSpPr/>
            <p:nvPr/>
          </p:nvSpPr>
          <p:spPr>
            <a:xfrm>
              <a:off x="5805026" y="4199277"/>
              <a:ext cx="581949" cy="58194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sx="110000" sy="110000" algn="ctr" rotWithShape="0">
                <a:schemeClr val="tx1">
                  <a:alpha val="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任意多边形: 形状 40"/>
            <p:cNvSpPr/>
            <p:nvPr/>
          </p:nvSpPr>
          <p:spPr bwMode="auto">
            <a:xfrm>
              <a:off x="5952330" y="4373027"/>
              <a:ext cx="287338" cy="234444"/>
            </a:xfrm>
            <a:custGeom>
              <a:avLst/>
              <a:gdLst>
                <a:gd name="connsiteX0" fmla="*/ 508188 w 609120"/>
                <a:gd name="connsiteY0" fmla="*/ 388434 h 496992"/>
                <a:gd name="connsiteX1" fmla="*/ 508188 w 609120"/>
                <a:gd name="connsiteY1" fmla="*/ 438152 h 496992"/>
                <a:gd name="connsiteX2" fmla="*/ 557983 w 609120"/>
                <a:gd name="connsiteY2" fmla="*/ 438152 h 496992"/>
                <a:gd name="connsiteX3" fmla="*/ 557983 w 609120"/>
                <a:gd name="connsiteY3" fmla="*/ 388434 h 496992"/>
                <a:gd name="connsiteX4" fmla="*/ 51136 w 609120"/>
                <a:gd name="connsiteY4" fmla="*/ 388434 h 496992"/>
                <a:gd name="connsiteX5" fmla="*/ 51136 w 609120"/>
                <a:gd name="connsiteY5" fmla="*/ 438152 h 496992"/>
                <a:gd name="connsiteX6" fmla="*/ 100931 w 609120"/>
                <a:gd name="connsiteY6" fmla="*/ 438152 h 496992"/>
                <a:gd name="connsiteX7" fmla="*/ 100931 w 609120"/>
                <a:gd name="connsiteY7" fmla="*/ 388434 h 496992"/>
                <a:gd name="connsiteX8" fmla="*/ 508188 w 609120"/>
                <a:gd name="connsiteY8" fmla="*/ 314770 h 496992"/>
                <a:gd name="connsiteX9" fmla="*/ 508188 w 609120"/>
                <a:gd name="connsiteY9" fmla="*/ 364430 h 496992"/>
                <a:gd name="connsiteX10" fmla="*/ 557983 w 609120"/>
                <a:gd name="connsiteY10" fmla="*/ 364430 h 496992"/>
                <a:gd name="connsiteX11" fmla="*/ 557983 w 609120"/>
                <a:gd name="connsiteY11" fmla="*/ 314770 h 496992"/>
                <a:gd name="connsiteX12" fmla="*/ 51136 w 609120"/>
                <a:gd name="connsiteY12" fmla="*/ 314770 h 496992"/>
                <a:gd name="connsiteX13" fmla="*/ 51136 w 609120"/>
                <a:gd name="connsiteY13" fmla="*/ 364430 h 496992"/>
                <a:gd name="connsiteX14" fmla="*/ 100931 w 609120"/>
                <a:gd name="connsiteY14" fmla="*/ 364430 h 496992"/>
                <a:gd name="connsiteX15" fmla="*/ 100931 w 609120"/>
                <a:gd name="connsiteY15" fmla="*/ 314770 h 496992"/>
                <a:gd name="connsiteX16" fmla="*/ 354456 w 609120"/>
                <a:gd name="connsiteY16" fmla="*/ 314763 h 496992"/>
                <a:gd name="connsiteX17" fmla="*/ 354456 w 609120"/>
                <a:gd name="connsiteY17" fmla="*/ 364425 h 496992"/>
                <a:gd name="connsiteX18" fmla="*/ 404189 w 609120"/>
                <a:gd name="connsiteY18" fmla="*/ 364425 h 496992"/>
                <a:gd name="connsiteX19" fmla="*/ 404189 w 609120"/>
                <a:gd name="connsiteY19" fmla="*/ 314763 h 496992"/>
                <a:gd name="connsiteX20" fmla="*/ 279770 w 609120"/>
                <a:gd name="connsiteY20" fmla="*/ 314763 h 496992"/>
                <a:gd name="connsiteX21" fmla="*/ 279770 w 609120"/>
                <a:gd name="connsiteY21" fmla="*/ 364425 h 496992"/>
                <a:gd name="connsiteX22" fmla="*/ 329561 w 609120"/>
                <a:gd name="connsiteY22" fmla="*/ 364425 h 496992"/>
                <a:gd name="connsiteX23" fmla="*/ 329561 w 609120"/>
                <a:gd name="connsiteY23" fmla="*/ 314763 h 496992"/>
                <a:gd name="connsiteX24" fmla="*/ 205085 w 609120"/>
                <a:gd name="connsiteY24" fmla="*/ 314763 h 496992"/>
                <a:gd name="connsiteX25" fmla="*/ 205085 w 609120"/>
                <a:gd name="connsiteY25" fmla="*/ 364425 h 496992"/>
                <a:gd name="connsiteX26" fmla="*/ 254875 w 609120"/>
                <a:gd name="connsiteY26" fmla="*/ 364425 h 496992"/>
                <a:gd name="connsiteX27" fmla="*/ 254875 w 609120"/>
                <a:gd name="connsiteY27" fmla="*/ 314763 h 496992"/>
                <a:gd name="connsiteX28" fmla="*/ 469471 w 609120"/>
                <a:gd name="connsiteY28" fmla="*/ 288542 h 496992"/>
                <a:gd name="connsiteX29" fmla="*/ 596700 w 609120"/>
                <a:gd name="connsiteY29" fmla="*/ 288542 h 496992"/>
                <a:gd name="connsiteX30" fmla="*/ 596700 w 609120"/>
                <a:gd name="connsiteY30" fmla="*/ 496992 h 496992"/>
                <a:gd name="connsiteX31" fmla="*/ 469471 w 609120"/>
                <a:gd name="connsiteY31" fmla="*/ 496992 h 496992"/>
                <a:gd name="connsiteX32" fmla="*/ 12419 w 609120"/>
                <a:gd name="connsiteY32" fmla="*/ 288542 h 496992"/>
                <a:gd name="connsiteX33" fmla="*/ 139648 w 609120"/>
                <a:gd name="connsiteY33" fmla="*/ 288542 h 496992"/>
                <a:gd name="connsiteX34" fmla="*/ 139648 w 609120"/>
                <a:gd name="connsiteY34" fmla="*/ 496992 h 496992"/>
                <a:gd name="connsiteX35" fmla="*/ 12419 w 609120"/>
                <a:gd name="connsiteY35" fmla="*/ 496992 h 496992"/>
                <a:gd name="connsiteX36" fmla="*/ 469471 w 609120"/>
                <a:gd name="connsiteY36" fmla="*/ 257070 h 496992"/>
                <a:gd name="connsiteX37" fmla="*/ 609120 w 609120"/>
                <a:gd name="connsiteY37" fmla="*/ 257070 h 496992"/>
                <a:gd name="connsiteX38" fmla="*/ 609120 w 609120"/>
                <a:gd name="connsiteY38" fmla="*/ 271959 h 496992"/>
                <a:gd name="connsiteX39" fmla="*/ 469471 w 609120"/>
                <a:gd name="connsiteY39" fmla="*/ 271959 h 496992"/>
                <a:gd name="connsiteX40" fmla="*/ 0 w 609120"/>
                <a:gd name="connsiteY40" fmla="*/ 257070 h 496992"/>
                <a:gd name="connsiteX41" fmla="*/ 139649 w 609120"/>
                <a:gd name="connsiteY41" fmla="*/ 257070 h 496992"/>
                <a:gd name="connsiteX42" fmla="*/ 139649 w 609120"/>
                <a:gd name="connsiteY42" fmla="*/ 271959 h 496992"/>
                <a:gd name="connsiteX43" fmla="*/ 0 w 609120"/>
                <a:gd name="connsiteY43" fmla="*/ 271959 h 496992"/>
                <a:gd name="connsiteX44" fmla="*/ 354456 w 609120"/>
                <a:gd name="connsiteY44" fmla="*/ 240183 h 496992"/>
                <a:gd name="connsiteX45" fmla="*/ 354456 w 609120"/>
                <a:gd name="connsiteY45" fmla="*/ 289903 h 496992"/>
                <a:gd name="connsiteX46" fmla="*/ 404189 w 609120"/>
                <a:gd name="connsiteY46" fmla="*/ 289903 h 496992"/>
                <a:gd name="connsiteX47" fmla="*/ 404189 w 609120"/>
                <a:gd name="connsiteY47" fmla="*/ 240183 h 496992"/>
                <a:gd name="connsiteX48" fmla="*/ 279770 w 609120"/>
                <a:gd name="connsiteY48" fmla="*/ 240183 h 496992"/>
                <a:gd name="connsiteX49" fmla="*/ 279770 w 609120"/>
                <a:gd name="connsiteY49" fmla="*/ 289903 h 496992"/>
                <a:gd name="connsiteX50" fmla="*/ 329561 w 609120"/>
                <a:gd name="connsiteY50" fmla="*/ 289903 h 496992"/>
                <a:gd name="connsiteX51" fmla="*/ 329561 w 609120"/>
                <a:gd name="connsiteY51" fmla="*/ 240183 h 496992"/>
                <a:gd name="connsiteX52" fmla="*/ 205085 w 609120"/>
                <a:gd name="connsiteY52" fmla="*/ 240183 h 496992"/>
                <a:gd name="connsiteX53" fmla="*/ 205085 w 609120"/>
                <a:gd name="connsiteY53" fmla="*/ 289903 h 496992"/>
                <a:gd name="connsiteX54" fmla="*/ 254875 w 609120"/>
                <a:gd name="connsiteY54" fmla="*/ 289903 h 496992"/>
                <a:gd name="connsiteX55" fmla="*/ 254875 w 609120"/>
                <a:gd name="connsiteY55" fmla="*/ 240183 h 496992"/>
                <a:gd name="connsiteX56" fmla="*/ 354456 w 609120"/>
                <a:gd name="connsiteY56" fmla="*/ 165603 h 496992"/>
                <a:gd name="connsiteX57" fmla="*/ 354456 w 609120"/>
                <a:gd name="connsiteY57" fmla="*/ 215323 h 496992"/>
                <a:gd name="connsiteX58" fmla="*/ 404189 w 609120"/>
                <a:gd name="connsiteY58" fmla="*/ 215323 h 496992"/>
                <a:gd name="connsiteX59" fmla="*/ 404189 w 609120"/>
                <a:gd name="connsiteY59" fmla="*/ 165603 h 496992"/>
                <a:gd name="connsiteX60" fmla="*/ 279770 w 609120"/>
                <a:gd name="connsiteY60" fmla="*/ 165603 h 496992"/>
                <a:gd name="connsiteX61" fmla="*/ 279770 w 609120"/>
                <a:gd name="connsiteY61" fmla="*/ 215323 h 496992"/>
                <a:gd name="connsiteX62" fmla="*/ 329561 w 609120"/>
                <a:gd name="connsiteY62" fmla="*/ 215323 h 496992"/>
                <a:gd name="connsiteX63" fmla="*/ 329561 w 609120"/>
                <a:gd name="connsiteY63" fmla="*/ 165603 h 496992"/>
                <a:gd name="connsiteX64" fmla="*/ 205085 w 609120"/>
                <a:gd name="connsiteY64" fmla="*/ 165603 h 496992"/>
                <a:gd name="connsiteX65" fmla="*/ 205085 w 609120"/>
                <a:gd name="connsiteY65" fmla="*/ 215323 h 496992"/>
                <a:gd name="connsiteX66" fmla="*/ 254875 w 609120"/>
                <a:gd name="connsiteY66" fmla="*/ 215323 h 496992"/>
                <a:gd name="connsiteX67" fmla="*/ 254875 w 609120"/>
                <a:gd name="connsiteY67" fmla="*/ 165603 h 496992"/>
                <a:gd name="connsiteX68" fmla="*/ 304666 w 609120"/>
                <a:gd name="connsiteY68" fmla="*/ 50313 h 496992"/>
                <a:gd name="connsiteX69" fmla="*/ 446043 w 609120"/>
                <a:gd name="connsiteY69" fmla="*/ 144792 h 496992"/>
                <a:gd name="connsiteX70" fmla="*/ 446043 w 609120"/>
                <a:gd name="connsiteY70" fmla="*/ 496992 h 496992"/>
                <a:gd name="connsiteX71" fmla="*/ 346119 w 609120"/>
                <a:gd name="connsiteY71" fmla="*/ 496992 h 496992"/>
                <a:gd name="connsiteX72" fmla="*/ 346119 w 609120"/>
                <a:gd name="connsiteY72" fmla="*/ 381018 h 496992"/>
                <a:gd name="connsiteX73" fmla="*/ 263154 w 609120"/>
                <a:gd name="connsiteY73" fmla="*/ 381018 h 496992"/>
                <a:gd name="connsiteX74" fmla="*/ 263154 w 609120"/>
                <a:gd name="connsiteY74" fmla="*/ 496992 h 496992"/>
                <a:gd name="connsiteX75" fmla="*/ 163288 w 609120"/>
                <a:gd name="connsiteY75" fmla="*/ 496992 h 496992"/>
                <a:gd name="connsiteX76" fmla="*/ 163288 w 609120"/>
                <a:gd name="connsiteY76" fmla="*/ 144792 h 496992"/>
                <a:gd name="connsiteX77" fmla="*/ 304666 w 609120"/>
                <a:gd name="connsiteY77" fmla="*/ 0 h 496992"/>
                <a:gd name="connsiteX78" fmla="*/ 501719 w 609120"/>
                <a:gd name="connsiteY78" fmla="*/ 131040 h 496992"/>
                <a:gd name="connsiteX79" fmla="*/ 455296 w 609120"/>
                <a:gd name="connsiteY79" fmla="*/ 131040 h 496992"/>
                <a:gd name="connsiteX80" fmla="*/ 309291 w 609120"/>
                <a:gd name="connsiteY80" fmla="*/ 33473 h 496992"/>
                <a:gd name="connsiteX81" fmla="*/ 300040 w 609120"/>
                <a:gd name="connsiteY81" fmla="*/ 33473 h 496992"/>
                <a:gd name="connsiteX82" fmla="*/ 154035 w 609120"/>
                <a:gd name="connsiteY82" fmla="*/ 131040 h 496992"/>
                <a:gd name="connsiteX83" fmla="*/ 107612 w 609120"/>
                <a:gd name="connsiteY83" fmla="*/ 131040 h 49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9120" h="496992">
                  <a:moveTo>
                    <a:pt x="508188" y="388434"/>
                  </a:moveTo>
                  <a:lnTo>
                    <a:pt x="508188" y="438152"/>
                  </a:lnTo>
                  <a:lnTo>
                    <a:pt x="557983" y="438152"/>
                  </a:lnTo>
                  <a:lnTo>
                    <a:pt x="557983" y="388434"/>
                  </a:lnTo>
                  <a:close/>
                  <a:moveTo>
                    <a:pt x="51136" y="388434"/>
                  </a:moveTo>
                  <a:lnTo>
                    <a:pt x="51136" y="438152"/>
                  </a:lnTo>
                  <a:lnTo>
                    <a:pt x="100931" y="438152"/>
                  </a:lnTo>
                  <a:lnTo>
                    <a:pt x="100931" y="388434"/>
                  </a:lnTo>
                  <a:close/>
                  <a:moveTo>
                    <a:pt x="508188" y="314770"/>
                  </a:moveTo>
                  <a:lnTo>
                    <a:pt x="508188" y="364430"/>
                  </a:lnTo>
                  <a:lnTo>
                    <a:pt x="557983" y="364430"/>
                  </a:lnTo>
                  <a:lnTo>
                    <a:pt x="557983" y="314770"/>
                  </a:lnTo>
                  <a:close/>
                  <a:moveTo>
                    <a:pt x="51136" y="314770"/>
                  </a:moveTo>
                  <a:lnTo>
                    <a:pt x="51136" y="364430"/>
                  </a:lnTo>
                  <a:lnTo>
                    <a:pt x="100931" y="364430"/>
                  </a:lnTo>
                  <a:lnTo>
                    <a:pt x="100931" y="314770"/>
                  </a:lnTo>
                  <a:close/>
                  <a:moveTo>
                    <a:pt x="354456" y="314763"/>
                  </a:moveTo>
                  <a:lnTo>
                    <a:pt x="354456" y="364425"/>
                  </a:lnTo>
                  <a:lnTo>
                    <a:pt x="404189" y="364425"/>
                  </a:lnTo>
                  <a:lnTo>
                    <a:pt x="404189" y="314763"/>
                  </a:lnTo>
                  <a:close/>
                  <a:moveTo>
                    <a:pt x="279770" y="314763"/>
                  </a:moveTo>
                  <a:lnTo>
                    <a:pt x="279770" y="364425"/>
                  </a:lnTo>
                  <a:lnTo>
                    <a:pt x="329561" y="364425"/>
                  </a:lnTo>
                  <a:lnTo>
                    <a:pt x="329561" y="314763"/>
                  </a:lnTo>
                  <a:close/>
                  <a:moveTo>
                    <a:pt x="205085" y="314763"/>
                  </a:moveTo>
                  <a:lnTo>
                    <a:pt x="205085" y="364425"/>
                  </a:lnTo>
                  <a:lnTo>
                    <a:pt x="254875" y="364425"/>
                  </a:lnTo>
                  <a:lnTo>
                    <a:pt x="254875" y="314763"/>
                  </a:lnTo>
                  <a:close/>
                  <a:moveTo>
                    <a:pt x="469471" y="288542"/>
                  </a:moveTo>
                  <a:lnTo>
                    <a:pt x="596700" y="288542"/>
                  </a:lnTo>
                  <a:lnTo>
                    <a:pt x="596700" y="496992"/>
                  </a:lnTo>
                  <a:lnTo>
                    <a:pt x="469471" y="496992"/>
                  </a:lnTo>
                  <a:close/>
                  <a:moveTo>
                    <a:pt x="12419" y="288542"/>
                  </a:moveTo>
                  <a:lnTo>
                    <a:pt x="139648" y="288542"/>
                  </a:lnTo>
                  <a:lnTo>
                    <a:pt x="139648" y="496992"/>
                  </a:lnTo>
                  <a:lnTo>
                    <a:pt x="12419" y="496992"/>
                  </a:lnTo>
                  <a:close/>
                  <a:moveTo>
                    <a:pt x="469471" y="257070"/>
                  </a:moveTo>
                  <a:lnTo>
                    <a:pt x="609120" y="257070"/>
                  </a:lnTo>
                  <a:lnTo>
                    <a:pt x="609120" y="271959"/>
                  </a:lnTo>
                  <a:lnTo>
                    <a:pt x="469471" y="271959"/>
                  </a:lnTo>
                  <a:close/>
                  <a:moveTo>
                    <a:pt x="0" y="257070"/>
                  </a:moveTo>
                  <a:lnTo>
                    <a:pt x="139649" y="257070"/>
                  </a:lnTo>
                  <a:lnTo>
                    <a:pt x="139649" y="271959"/>
                  </a:lnTo>
                  <a:lnTo>
                    <a:pt x="0" y="271959"/>
                  </a:lnTo>
                  <a:close/>
                  <a:moveTo>
                    <a:pt x="354456" y="240183"/>
                  </a:moveTo>
                  <a:lnTo>
                    <a:pt x="354456" y="289903"/>
                  </a:lnTo>
                  <a:lnTo>
                    <a:pt x="404189" y="289903"/>
                  </a:lnTo>
                  <a:lnTo>
                    <a:pt x="404189" y="240183"/>
                  </a:lnTo>
                  <a:close/>
                  <a:moveTo>
                    <a:pt x="279770" y="240183"/>
                  </a:moveTo>
                  <a:lnTo>
                    <a:pt x="279770" y="289903"/>
                  </a:lnTo>
                  <a:lnTo>
                    <a:pt x="329561" y="289903"/>
                  </a:lnTo>
                  <a:lnTo>
                    <a:pt x="329561" y="240183"/>
                  </a:lnTo>
                  <a:close/>
                  <a:moveTo>
                    <a:pt x="205085" y="240183"/>
                  </a:moveTo>
                  <a:lnTo>
                    <a:pt x="205085" y="289903"/>
                  </a:lnTo>
                  <a:lnTo>
                    <a:pt x="254875" y="289903"/>
                  </a:lnTo>
                  <a:lnTo>
                    <a:pt x="254875" y="240183"/>
                  </a:lnTo>
                  <a:close/>
                  <a:moveTo>
                    <a:pt x="354456" y="165603"/>
                  </a:moveTo>
                  <a:lnTo>
                    <a:pt x="354456" y="215323"/>
                  </a:lnTo>
                  <a:lnTo>
                    <a:pt x="404189" y="215323"/>
                  </a:lnTo>
                  <a:lnTo>
                    <a:pt x="404189" y="165603"/>
                  </a:lnTo>
                  <a:close/>
                  <a:moveTo>
                    <a:pt x="279770" y="165603"/>
                  </a:moveTo>
                  <a:lnTo>
                    <a:pt x="279770" y="215323"/>
                  </a:lnTo>
                  <a:lnTo>
                    <a:pt x="329561" y="215323"/>
                  </a:lnTo>
                  <a:lnTo>
                    <a:pt x="329561" y="165603"/>
                  </a:lnTo>
                  <a:close/>
                  <a:moveTo>
                    <a:pt x="205085" y="165603"/>
                  </a:moveTo>
                  <a:lnTo>
                    <a:pt x="205085" y="215323"/>
                  </a:lnTo>
                  <a:lnTo>
                    <a:pt x="254875" y="215323"/>
                  </a:lnTo>
                  <a:lnTo>
                    <a:pt x="254875" y="165603"/>
                  </a:lnTo>
                  <a:close/>
                  <a:moveTo>
                    <a:pt x="304666" y="50313"/>
                  </a:moveTo>
                  <a:lnTo>
                    <a:pt x="446043" y="144792"/>
                  </a:lnTo>
                  <a:lnTo>
                    <a:pt x="446043" y="496992"/>
                  </a:lnTo>
                  <a:lnTo>
                    <a:pt x="346119" y="496992"/>
                  </a:lnTo>
                  <a:lnTo>
                    <a:pt x="346119" y="381018"/>
                  </a:lnTo>
                  <a:lnTo>
                    <a:pt x="263154" y="381018"/>
                  </a:lnTo>
                  <a:lnTo>
                    <a:pt x="263154" y="496992"/>
                  </a:lnTo>
                  <a:lnTo>
                    <a:pt x="163288" y="496992"/>
                  </a:lnTo>
                  <a:lnTo>
                    <a:pt x="163288" y="144792"/>
                  </a:lnTo>
                  <a:close/>
                  <a:moveTo>
                    <a:pt x="304666" y="0"/>
                  </a:moveTo>
                  <a:lnTo>
                    <a:pt x="501719" y="131040"/>
                  </a:lnTo>
                  <a:lnTo>
                    <a:pt x="455296" y="131040"/>
                  </a:lnTo>
                  <a:lnTo>
                    <a:pt x="309291" y="33473"/>
                  </a:lnTo>
                  <a:lnTo>
                    <a:pt x="300040" y="33473"/>
                  </a:lnTo>
                  <a:lnTo>
                    <a:pt x="154035" y="131040"/>
                  </a:lnTo>
                  <a:lnTo>
                    <a:pt x="107612" y="1310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47" name="Group 25"/>
          <p:cNvGrpSpPr/>
          <p:nvPr/>
        </p:nvGrpSpPr>
        <p:grpSpPr>
          <a:xfrm>
            <a:off x="3384232" y="3621385"/>
            <a:ext cx="1019688" cy="1020572"/>
            <a:chOff x="3662363" y="1317626"/>
            <a:chExt cx="1824038" cy="1825624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8" name="Freeform 5"/>
            <p:cNvSpPr/>
            <p:nvPr/>
          </p:nvSpPr>
          <p:spPr bwMode="auto">
            <a:xfrm>
              <a:off x="5129213" y="1747838"/>
              <a:ext cx="357188" cy="965200"/>
            </a:xfrm>
            <a:custGeom>
              <a:avLst/>
              <a:gdLst>
                <a:gd name="T0" fmla="*/ 18 w 73"/>
                <a:gd name="T1" fmla="*/ 98 h 197"/>
                <a:gd name="T2" fmla="*/ 0 w 73"/>
                <a:gd name="T3" fmla="*/ 32 h 197"/>
                <a:gd name="T4" fmla="*/ 45 w 73"/>
                <a:gd name="T5" fmla="*/ 0 h 197"/>
                <a:gd name="T6" fmla="*/ 73 w 73"/>
                <a:gd name="T7" fmla="*/ 98 h 197"/>
                <a:gd name="T8" fmla="*/ 45 w 73"/>
                <a:gd name="T9" fmla="*/ 197 h 197"/>
                <a:gd name="T10" fmla="*/ 0 w 73"/>
                <a:gd name="T11" fmla="*/ 164 h 197"/>
                <a:gd name="T12" fmla="*/ 18 w 73"/>
                <a:gd name="T13" fmla="*/ 9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97">
                  <a:moveTo>
                    <a:pt x="18" y="98"/>
                  </a:moveTo>
                  <a:cubicBezTo>
                    <a:pt x="18" y="74"/>
                    <a:pt x="12" y="51"/>
                    <a:pt x="0" y="3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2" y="28"/>
                    <a:pt x="73" y="62"/>
                    <a:pt x="73" y="98"/>
                  </a:cubicBezTo>
                  <a:cubicBezTo>
                    <a:pt x="73" y="134"/>
                    <a:pt x="62" y="168"/>
                    <a:pt x="45" y="197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2" y="145"/>
                    <a:pt x="18" y="122"/>
                    <a:pt x="18" y="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6"/>
            <p:cNvSpPr/>
            <p:nvPr/>
          </p:nvSpPr>
          <p:spPr bwMode="auto">
            <a:xfrm>
              <a:off x="4357688" y="2659063"/>
              <a:ext cx="914400" cy="484187"/>
            </a:xfrm>
            <a:custGeom>
              <a:avLst/>
              <a:gdLst>
                <a:gd name="T0" fmla="*/ 44 w 187"/>
                <a:gd name="T1" fmla="*/ 44 h 99"/>
                <a:gd name="T2" fmla="*/ 142 w 187"/>
                <a:gd name="T3" fmla="*/ 0 h 99"/>
                <a:gd name="T4" fmla="*/ 187 w 187"/>
                <a:gd name="T5" fmla="*/ 32 h 99"/>
                <a:gd name="T6" fmla="*/ 44 w 187"/>
                <a:gd name="T7" fmla="*/ 99 h 99"/>
                <a:gd name="T8" fmla="*/ 0 w 187"/>
                <a:gd name="T9" fmla="*/ 93 h 99"/>
                <a:gd name="T10" fmla="*/ 16 w 187"/>
                <a:gd name="T11" fmla="*/ 41 h 99"/>
                <a:gd name="T12" fmla="*/ 44 w 187"/>
                <a:gd name="T13" fmla="*/ 4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99">
                  <a:moveTo>
                    <a:pt x="44" y="44"/>
                  </a:moveTo>
                  <a:cubicBezTo>
                    <a:pt x="83" y="44"/>
                    <a:pt x="118" y="27"/>
                    <a:pt x="142" y="0"/>
                  </a:cubicBezTo>
                  <a:cubicBezTo>
                    <a:pt x="187" y="32"/>
                    <a:pt x="187" y="32"/>
                    <a:pt x="187" y="32"/>
                  </a:cubicBezTo>
                  <a:cubicBezTo>
                    <a:pt x="153" y="73"/>
                    <a:pt x="101" y="99"/>
                    <a:pt x="44" y="99"/>
                  </a:cubicBezTo>
                  <a:cubicBezTo>
                    <a:pt x="29" y="99"/>
                    <a:pt x="14" y="97"/>
                    <a:pt x="0" y="93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25" y="43"/>
                    <a:pt x="35" y="44"/>
                    <a:pt x="44" y="4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7"/>
            <p:cNvSpPr/>
            <p:nvPr/>
          </p:nvSpPr>
          <p:spPr bwMode="auto">
            <a:xfrm>
              <a:off x="3662363" y="2297113"/>
              <a:ext cx="650875" cy="777875"/>
            </a:xfrm>
            <a:custGeom>
              <a:avLst/>
              <a:gdLst>
                <a:gd name="T0" fmla="*/ 133 w 133"/>
                <a:gd name="T1" fmla="*/ 107 h 159"/>
                <a:gd name="T2" fmla="*/ 116 w 133"/>
                <a:gd name="T3" fmla="*/ 159 h 159"/>
                <a:gd name="T4" fmla="*/ 0 w 133"/>
                <a:gd name="T5" fmla="*/ 0 h 159"/>
                <a:gd name="T6" fmla="*/ 55 w 133"/>
                <a:gd name="T7" fmla="*/ 0 h 159"/>
                <a:gd name="T8" fmla="*/ 133 w 133"/>
                <a:gd name="T9" fmla="*/ 10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59">
                  <a:moveTo>
                    <a:pt x="133" y="107"/>
                  </a:moveTo>
                  <a:cubicBezTo>
                    <a:pt x="116" y="159"/>
                    <a:pt x="116" y="159"/>
                    <a:pt x="116" y="159"/>
                  </a:cubicBezTo>
                  <a:cubicBezTo>
                    <a:pt x="52" y="133"/>
                    <a:pt x="5" y="72"/>
                    <a:pt x="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0" y="48"/>
                    <a:pt x="91" y="88"/>
                    <a:pt x="133" y="10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8"/>
            <p:cNvSpPr/>
            <p:nvPr/>
          </p:nvSpPr>
          <p:spPr bwMode="auto">
            <a:xfrm>
              <a:off x="4357688" y="1317626"/>
              <a:ext cx="914400" cy="479425"/>
            </a:xfrm>
            <a:custGeom>
              <a:avLst/>
              <a:gdLst>
                <a:gd name="T0" fmla="*/ 44 w 187"/>
                <a:gd name="T1" fmla="*/ 54 h 98"/>
                <a:gd name="T2" fmla="*/ 16 w 187"/>
                <a:gd name="T3" fmla="*/ 57 h 98"/>
                <a:gd name="T4" fmla="*/ 0 w 187"/>
                <a:gd name="T5" fmla="*/ 5 h 98"/>
                <a:gd name="T6" fmla="*/ 44 w 187"/>
                <a:gd name="T7" fmla="*/ 0 h 98"/>
                <a:gd name="T8" fmla="*/ 187 w 187"/>
                <a:gd name="T9" fmla="*/ 66 h 98"/>
                <a:gd name="T10" fmla="*/ 142 w 187"/>
                <a:gd name="T11" fmla="*/ 98 h 98"/>
                <a:gd name="T12" fmla="*/ 44 w 187"/>
                <a:gd name="T13" fmla="*/ 5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98">
                  <a:moveTo>
                    <a:pt x="44" y="54"/>
                  </a:moveTo>
                  <a:cubicBezTo>
                    <a:pt x="35" y="54"/>
                    <a:pt x="25" y="55"/>
                    <a:pt x="16" y="5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2"/>
                    <a:pt x="29" y="0"/>
                    <a:pt x="44" y="0"/>
                  </a:cubicBezTo>
                  <a:cubicBezTo>
                    <a:pt x="101" y="0"/>
                    <a:pt x="153" y="25"/>
                    <a:pt x="187" y="66"/>
                  </a:cubicBezTo>
                  <a:cubicBezTo>
                    <a:pt x="142" y="98"/>
                    <a:pt x="142" y="98"/>
                    <a:pt x="142" y="98"/>
                  </a:cubicBezTo>
                  <a:cubicBezTo>
                    <a:pt x="118" y="71"/>
                    <a:pt x="83" y="54"/>
                    <a:pt x="44" y="5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9"/>
            <p:cNvSpPr/>
            <p:nvPr/>
          </p:nvSpPr>
          <p:spPr bwMode="auto">
            <a:xfrm>
              <a:off x="3662363" y="1381125"/>
              <a:ext cx="650875" cy="782637"/>
            </a:xfrm>
            <a:custGeom>
              <a:avLst/>
              <a:gdLst>
                <a:gd name="T0" fmla="*/ 55 w 133"/>
                <a:gd name="T1" fmla="*/ 160 h 160"/>
                <a:gd name="T2" fmla="*/ 0 w 133"/>
                <a:gd name="T3" fmla="*/ 160 h 160"/>
                <a:gd name="T4" fmla="*/ 116 w 133"/>
                <a:gd name="T5" fmla="*/ 0 h 160"/>
                <a:gd name="T6" fmla="*/ 133 w 133"/>
                <a:gd name="T7" fmla="*/ 53 h 160"/>
                <a:gd name="T8" fmla="*/ 55 w 133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60">
                  <a:moveTo>
                    <a:pt x="55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5" y="87"/>
                    <a:pt x="52" y="27"/>
                    <a:pt x="116" y="0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91" y="71"/>
                    <a:pt x="60" y="112"/>
                    <a:pt x="55" y="1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53" name="Oval 102"/>
          <p:cNvSpPr/>
          <p:nvPr/>
        </p:nvSpPr>
        <p:spPr>
          <a:xfrm>
            <a:off x="3615685" y="3851947"/>
            <a:ext cx="556789" cy="5567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sx="110000" sy="110000" algn="ctr" rotWithShape="0">
              <a:schemeClr val="tx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4" name="任意多边形: 形状 53"/>
          <p:cNvSpPr/>
          <p:nvPr/>
        </p:nvSpPr>
        <p:spPr bwMode="auto">
          <a:xfrm>
            <a:off x="3756620" y="4018184"/>
            <a:ext cx="274915" cy="224307"/>
          </a:xfrm>
          <a:custGeom>
            <a:avLst/>
            <a:gdLst>
              <a:gd name="connsiteX0" fmla="*/ 508188 w 609120"/>
              <a:gd name="connsiteY0" fmla="*/ 388434 h 496992"/>
              <a:gd name="connsiteX1" fmla="*/ 508188 w 609120"/>
              <a:gd name="connsiteY1" fmla="*/ 438152 h 496992"/>
              <a:gd name="connsiteX2" fmla="*/ 557983 w 609120"/>
              <a:gd name="connsiteY2" fmla="*/ 438152 h 496992"/>
              <a:gd name="connsiteX3" fmla="*/ 557983 w 609120"/>
              <a:gd name="connsiteY3" fmla="*/ 388434 h 496992"/>
              <a:gd name="connsiteX4" fmla="*/ 51136 w 609120"/>
              <a:gd name="connsiteY4" fmla="*/ 388434 h 496992"/>
              <a:gd name="connsiteX5" fmla="*/ 51136 w 609120"/>
              <a:gd name="connsiteY5" fmla="*/ 438152 h 496992"/>
              <a:gd name="connsiteX6" fmla="*/ 100931 w 609120"/>
              <a:gd name="connsiteY6" fmla="*/ 438152 h 496992"/>
              <a:gd name="connsiteX7" fmla="*/ 100931 w 609120"/>
              <a:gd name="connsiteY7" fmla="*/ 388434 h 496992"/>
              <a:gd name="connsiteX8" fmla="*/ 508188 w 609120"/>
              <a:gd name="connsiteY8" fmla="*/ 314770 h 496992"/>
              <a:gd name="connsiteX9" fmla="*/ 508188 w 609120"/>
              <a:gd name="connsiteY9" fmla="*/ 364430 h 496992"/>
              <a:gd name="connsiteX10" fmla="*/ 557983 w 609120"/>
              <a:gd name="connsiteY10" fmla="*/ 364430 h 496992"/>
              <a:gd name="connsiteX11" fmla="*/ 557983 w 609120"/>
              <a:gd name="connsiteY11" fmla="*/ 314770 h 496992"/>
              <a:gd name="connsiteX12" fmla="*/ 51136 w 609120"/>
              <a:gd name="connsiteY12" fmla="*/ 314770 h 496992"/>
              <a:gd name="connsiteX13" fmla="*/ 51136 w 609120"/>
              <a:gd name="connsiteY13" fmla="*/ 364430 h 496992"/>
              <a:gd name="connsiteX14" fmla="*/ 100931 w 609120"/>
              <a:gd name="connsiteY14" fmla="*/ 364430 h 496992"/>
              <a:gd name="connsiteX15" fmla="*/ 100931 w 609120"/>
              <a:gd name="connsiteY15" fmla="*/ 314770 h 496992"/>
              <a:gd name="connsiteX16" fmla="*/ 354456 w 609120"/>
              <a:gd name="connsiteY16" fmla="*/ 314763 h 496992"/>
              <a:gd name="connsiteX17" fmla="*/ 354456 w 609120"/>
              <a:gd name="connsiteY17" fmla="*/ 364425 h 496992"/>
              <a:gd name="connsiteX18" fmla="*/ 404189 w 609120"/>
              <a:gd name="connsiteY18" fmla="*/ 364425 h 496992"/>
              <a:gd name="connsiteX19" fmla="*/ 404189 w 609120"/>
              <a:gd name="connsiteY19" fmla="*/ 314763 h 496992"/>
              <a:gd name="connsiteX20" fmla="*/ 279770 w 609120"/>
              <a:gd name="connsiteY20" fmla="*/ 314763 h 496992"/>
              <a:gd name="connsiteX21" fmla="*/ 279770 w 609120"/>
              <a:gd name="connsiteY21" fmla="*/ 364425 h 496992"/>
              <a:gd name="connsiteX22" fmla="*/ 329561 w 609120"/>
              <a:gd name="connsiteY22" fmla="*/ 364425 h 496992"/>
              <a:gd name="connsiteX23" fmla="*/ 329561 w 609120"/>
              <a:gd name="connsiteY23" fmla="*/ 314763 h 496992"/>
              <a:gd name="connsiteX24" fmla="*/ 205085 w 609120"/>
              <a:gd name="connsiteY24" fmla="*/ 314763 h 496992"/>
              <a:gd name="connsiteX25" fmla="*/ 205085 w 609120"/>
              <a:gd name="connsiteY25" fmla="*/ 364425 h 496992"/>
              <a:gd name="connsiteX26" fmla="*/ 254875 w 609120"/>
              <a:gd name="connsiteY26" fmla="*/ 364425 h 496992"/>
              <a:gd name="connsiteX27" fmla="*/ 254875 w 609120"/>
              <a:gd name="connsiteY27" fmla="*/ 314763 h 496992"/>
              <a:gd name="connsiteX28" fmla="*/ 469471 w 609120"/>
              <a:gd name="connsiteY28" fmla="*/ 288542 h 496992"/>
              <a:gd name="connsiteX29" fmla="*/ 596700 w 609120"/>
              <a:gd name="connsiteY29" fmla="*/ 288542 h 496992"/>
              <a:gd name="connsiteX30" fmla="*/ 596700 w 609120"/>
              <a:gd name="connsiteY30" fmla="*/ 496992 h 496992"/>
              <a:gd name="connsiteX31" fmla="*/ 469471 w 609120"/>
              <a:gd name="connsiteY31" fmla="*/ 496992 h 496992"/>
              <a:gd name="connsiteX32" fmla="*/ 12419 w 609120"/>
              <a:gd name="connsiteY32" fmla="*/ 288542 h 496992"/>
              <a:gd name="connsiteX33" fmla="*/ 139648 w 609120"/>
              <a:gd name="connsiteY33" fmla="*/ 288542 h 496992"/>
              <a:gd name="connsiteX34" fmla="*/ 139648 w 609120"/>
              <a:gd name="connsiteY34" fmla="*/ 496992 h 496992"/>
              <a:gd name="connsiteX35" fmla="*/ 12419 w 609120"/>
              <a:gd name="connsiteY35" fmla="*/ 496992 h 496992"/>
              <a:gd name="connsiteX36" fmla="*/ 469471 w 609120"/>
              <a:gd name="connsiteY36" fmla="*/ 257070 h 496992"/>
              <a:gd name="connsiteX37" fmla="*/ 609120 w 609120"/>
              <a:gd name="connsiteY37" fmla="*/ 257070 h 496992"/>
              <a:gd name="connsiteX38" fmla="*/ 609120 w 609120"/>
              <a:gd name="connsiteY38" fmla="*/ 271959 h 496992"/>
              <a:gd name="connsiteX39" fmla="*/ 469471 w 609120"/>
              <a:gd name="connsiteY39" fmla="*/ 271959 h 496992"/>
              <a:gd name="connsiteX40" fmla="*/ 0 w 609120"/>
              <a:gd name="connsiteY40" fmla="*/ 257070 h 496992"/>
              <a:gd name="connsiteX41" fmla="*/ 139649 w 609120"/>
              <a:gd name="connsiteY41" fmla="*/ 257070 h 496992"/>
              <a:gd name="connsiteX42" fmla="*/ 139649 w 609120"/>
              <a:gd name="connsiteY42" fmla="*/ 271959 h 496992"/>
              <a:gd name="connsiteX43" fmla="*/ 0 w 609120"/>
              <a:gd name="connsiteY43" fmla="*/ 271959 h 496992"/>
              <a:gd name="connsiteX44" fmla="*/ 354456 w 609120"/>
              <a:gd name="connsiteY44" fmla="*/ 240183 h 496992"/>
              <a:gd name="connsiteX45" fmla="*/ 354456 w 609120"/>
              <a:gd name="connsiteY45" fmla="*/ 289903 h 496992"/>
              <a:gd name="connsiteX46" fmla="*/ 404189 w 609120"/>
              <a:gd name="connsiteY46" fmla="*/ 289903 h 496992"/>
              <a:gd name="connsiteX47" fmla="*/ 404189 w 609120"/>
              <a:gd name="connsiteY47" fmla="*/ 240183 h 496992"/>
              <a:gd name="connsiteX48" fmla="*/ 279770 w 609120"/>
              <a:gd name="connsiteY48" fmla="*/ 240183 h 496992"/>
              <a:gd name="connsiteX49" fmla="*/ 279770 w 609120"/>
              <a:gd name="connsiteY49" fmla="*/ 289903 h 496992"/>
              <a:gd name="connsiteX50" fmla="*/ 329561 w 609120"/>
              <a:gd name="connsiteY50" fmla="*/ 289903 h 496992"/>
              <a:gd name="connsiteX51" fmla="*/ 329561 w 609120"/>
              <a:gd name="connsiteY51" fmla="*/ 240183 h 496992"/>
              <a:gd name="connsiteX52" fmla="*/ 205085 w 609120"/>
              <a:gd name="connsiteY52" fmla="*/ 240183 h 496992"/>
              <a:gd name="connsiteX53" fmla="*/ 205085 w 609120"/>
              <a:gd name="connsiteY53" fmla="*/ 289903 h 496992"/>
              <a:gd name="connsiteX54" fmla="*/ 254875 w 609120"/>
              <a:gd name="connsiteY54" fmla="*/ 289903 h 496992"/>
              <a:gd name="connsiteX55" fmla="*/ 254875 w 609120"/>
              <a:gd name="connsiteY55" fmla="*/ 240183 h 496992"/>
              <a:gd name="connsiteX56" fmla="*/ 354456 w 609120"/>
              <a:gd name="connsiteY56" fmla="*/ 165603 h 496992"/>
              <a:gd name="connsiteX57" fmla="*/ 354456 w 609120"/>
              <a:gd name="connsiteY57" fmla="*/ 215323 h 496992"/>
              <a:gd name="connsiteX58" fmla="*/ 404189 w 609120"/>
              <a:gd name="connsiteY58" fmla="*/ 215323 h 496992"/>
              <a:gd name="connsiteX59" fmla="*/ 404189 w 609120"/>
              <a:gd name="connsiteY59" fmla="*/ 165603 h 496992"/>
              <a:gd name="connsiteX60" fmla="*/ 279770 w 609120"/>
              <a:gd name="connsiteY60" fmla="*/ 165603 h 496992"/>
              <a:gd name="connsiteX61" fmla="*/ 279770 w 609120"/>
              <a:gd name="connsiteY61" fmla="*/ 215323 h 496992"/>
              <a:gd name="connsiteX62" fmla="*/ 329561 w 609120"/>
              <a:gd name="connsiteY62" fmla="*/ 215323 h 496992"/>
              <a:gd name="connsiteX63" fmla="*/ 329561 w 609120"/>
              <a:gd name="connsiteY63" fmla="*/ 165603 h 496992"/>
              <a:gd name="connsiteX64" fmla="*/ 205085 w 609120"/>
              <a:gd name="connsiteY64" fmla="*/ 165603 h 496992"/>
              <a:gd name="connsiteX65" fmla="*/ 205085 w 609120"/>
              <a:gd name="connsiteY65" fmla="*/ 215323 h 496992"/>
              <a:gd name="connsiteX66" fmla="*/ 254875 w 609120"/>
              <a:gd name="connsiteY66" fmla="*/ 215323 h 496992"/>
              <a:gd name="connsiteX67" fmla="*/ 254875 w 609120"/>
              <a:gd name="connsiteY67" fmla="*/ 165603 h 496992"/>
              <a:gd name="connsiteX68" fmla="*/ 304666 w 609120"/>
              <a:gd name="connsiteY68" fmla="*/ 50313 h 496992"/>
              <a:gd name="connsiteX69" fmla="*/ 446043 w 609120"/>
              <a:gd name="connsiteY69" fmla="*/ 144792 h 496992"/>
              <a:gd name="connsiteX70" fmla="*/ 446043 w 609120"/>
              <a:gd name="connsiteY70" fmla="*/ 496992 h 496992"/>
              <a:gd name="connsiteX71" fmla="*/ 346119 w 609120"/>
              <a:gd name="connsiteY71" fmla="*/ 496992 h 496992"/>
              <a:gd name="connsiteX72" fmla="*/ 346119 w 609120"/>
              <a:gd name="connsiteY72" fmla="*/ 381018 h 496992"/>
              <a:gd name="connsiteX73" fmla="*/ 263154 w 609120"/>
              <a:gd name="connsiteY73" fmla="*/ 381018 h 496992"/>
              <a:gd name="connsiteX74" fmla="*/ 263154 w 609120"/>
              <a:gd name="connsiteY74" fmla="*/ 496992 h 496992"/>
              <a:gd name="connsiteX75" fmla="*/ 163288 w 609120"/>
              <a:gd name="connsiteY75" fmla="*/ 496992 h 496992"/>
              <a:gd name="connsiteX76" fmla="*/ 163288 w 609120"/>
              <a:gd name="connsiteY76" fmla="*/ 144792 h 496992"/>
              <a:gd name="connsiteX77" fmla="*/ 304666 w 609120"/>
              <a:gd name="connsiteY77" fmla="*/ 0 h 496992"/>
              <a:gd name="connsiteX78" fmla="*/ 501719 w 609120"/>
              <a:gd name="connsiteY78" fmla="*/ 131040 h 496992"/>
              <a:gd name="connsiteX79" fmla="*/ 455296 w 609120"/>
              <a:gd name="connsiteY79" fmla="*/ 131040 h 496992"/>
              <a:gd name="connsiteX80" fmla="*/ 309291 w 609120"/>
              <a:gd name="connsiteY80" fmla="*/ 33473 h 496992"/>
              <a:gd name="connsiteX81" fmla="*/ 300040 w 609120"/>
              <a:gd name="connsiteY81" fmla="*/ 33473 h 496992"/>
              <a:gd name="connsiteX82" fmla="*/ 154035 w 609120"/>
              <a:gd name="connsiteY82" fmla="*/ 131040 h 496992"/>
              <a:gd name="connsiteX83" fmla="*/ 107612 w 609120"/>
              <a:gd name="connsiteY83" fmla="*/ 131040 h 49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9120" h="496992">
                <a:moveTo>
                  <a:pt x="508188" y="388434"/>
                </a:moveTo>
                <a:lnTo>
                  <a:pt x="508188" y="438152"/>
                </a:lnTo>
                <a:lnTo>
                  <a:pt x="557983" y="438152"/>
                </a:lnTo>
                <a:lnTo>
                  <a:pt x="557983" y="388434"/>
                </a:lnTo>
                <a:close/>
                <a:moveTo>
                  <a:pt x="51136" y="388434"/>
                </a:moveTo>
                <a:lnTo>
                  <a:pt x="51136" y="438152"/>
                </a:lnTo>
                <a:lnTo>
                  <a:pt x="100931" y="438152"/>
                </a:lnTo>
                <a:lnTo>
                  <a:pt x="100931" y="388434"/>
                </a:lnTo>
                <a:close/>
                <a:moveTo>
                  <a:pt x="508188" y="314770"/>
                </a:moveTo>
                <a:lnTo>
                  <a:pt x="508188" y="364430"/>
                </a:lnTo>
                <a:lnTo>
                  <a:pt x="557983" y="364430"/>
                </a:lnTo>
                <a:lnTo>
                  <a:pt x="557983" y="314770"/>
                </a:lnTo>
                <a:close/>
                <a:moveTo>
                  <a:pt x="51136" y="314770"/>
                </a:moveTo>
                <a:lnTo>
                  <a:pt x="51136" y="364430"/>
                </a:lnTo>
                <a:lnTo>
                  <a:pt x="100931" y="364430"/>
                </a:lnTo>
                <a:lnTo>
                  <a:pt x="100931" y="314770"/>
                </a:lnTo>
                <a:close/>
                <a:moveTo>
                  <a:pt x="354456" y="314763"/>
                </a:moveTo>
                <a:lnTo>
                  <a:pt x="354456" y="364425"/>
                </a:lnTo>
                <a:lnTo>
                  <a:pt x="404189" y="364425"/>
                </a:lnTo>
                <a:lnTo>
                  <a:pt x="404189" y="314763"/>
                </a:lnTo>
                <a:close/>
                <a:moveTo>
                  <a:pt x="279770" y="314763"/>
                </a:moveTo>
                <a:lnTo>
                  <a:pt x="279770" y="364425"/>
                </a:lnTo>
                <a:lnTo>
                  <a:pt x="329561" y="364425"/>
                </a:lnTo>
                <a:lnTo>
                  <a:pt x="329561" y="314763"/>
                </a:lnTo>
                <a:close/>
                <a:moveTo>
                  <a:pt x="205085" y="314763"/>
                </a:moveTo>
                <a:lnTo>
                  <a:pt x="205085" y="364425"/>
                </a:lnTo>
                <a:lnTo>
                  <a:pt x="254875" y="364425"/>
                </a:lnTo>
                <a:lnTo>
                  <a:pt x="254875" y="314763"/>
                </a:lnTo>
                <a:close/>
                <a:moveTo>
                  <a:pt x="469471" y="288542"/>
                </a:moveTo>
                <a:lnTo>
                  <a:pt x="596700" y="288542"/>
                </a:lnTo>
                <a:lnTo>
                  <a:pt x="596700" y="496992"/>
                </a:lnTo>
                <a:lnTo>
                  <a:pt x="469471" y="496992"/>
                </a:lnTo>
                <a:close/>
                <a:moveTo>
                  <a:pt x="12419" y="288542"/>
                </a:moveTo>
                <a:lnTo>
                  <a:pt x="139648" y="288542"/>
                </a:lnTo>
                <a:lnTo>
                  <a:pt x="139648" y="496992"/>
                </a:lnTo>
                <a:lnTo>
                  <a:pt x="12419" y="496992"/>
                </a:lnTo>
                <a:close/>
                <a:moveTo>
                  <a:pt x="469471" y="257070"/>
                </a:moveTo>
                <a:lnTo>
                  <a:pt x="609120" y="257070"/>
                </a:lnTo>
                <a:lnTo>
                  <a:pt x="609120" y="271959"/>
                </a:lnTo>
                <a:lnTo>
                  <a:pt x="469471" y="271959"/>
                </a:lnTo>
                <a:close/>
                <a:moveTo>
                  <a:pt x="0" y="257070"/>
                </a:moveTo>
                <a:lnTo>
                  <a:pt x="139649" y="257070"/>
                </a:lnTo>
                <a:lnTo>
                  <a:pt x="139649" y="271959"/>
                </a:lnTo>
                <a:lnTo>
                  <a:pt x="0" y="271959"/>
                </a:lnTo>
                <a:close/>
                <a:moveTo>
                  <a:pt x="354456" y="240183"/>
                </a:moveTo>
                <a:lnTo>
                  <a:pt x="354456" y="289903"/>
                </a:lnTo>
                <a:lnTo>
                  <a:pt x="404189" y="289903"/>
                </a:lnTo>
                <a:lnTo>
                  <a:pt x="404189" y="240183"/>
                </a:lnTo>
                <a:close/>
                <a:moveTo>
                  <a:pt x="279770" y="240183"/>
                </a:moveTo>
                <a:lnTo>
                  <a:pt x="279770" y="289903"/>
                </a:lnTo>
                <a:lnTo>
                  <a:pt x="329561" y="289903"/>
                </a:lnTo>
                <a:lnTo>
                  <a:pt x="329561" y="240183"/>
                </a:lnTo>
                <a:close/>
                <a:moveTo>
                  <a:pt x="205085" y="240183"/>
                </a:moveTo>
                <a:lnTo>
                  <a:pt x="205085" y="289903"/>
                </a:lnTo>
                <a:lnTo>
                  <a:pt x="254875" y="289903"/>
                </a:lnTo>
                <a:lnTo>
                  <a:pt x="254875" y="240183"/>
                </a:lnTo>
                <a:close/>
                <a:moveTo>
                  <a:pt x="354456" y="165603"/>
                </a:moveTo>
                <a:lnTo>
                  <a:pt x="354456" y="215323"/>
                </a:lnTo>
                <a:lnTo>
                  <a:pt x="404189" y="215323"/>
                </a:lnTo>
                <a:lnTo>
                  <a:pt x="404189" y="165603"/>
                </a:lnTo>
                <a:close/>
                <a:moveTo>
                  <a:pt x="279770" y="165603"/>
                </a:moveTo>
                <a:lnTo>
                  <a:pt x="279770" y="215323"/>
                </a:lnTo>
                <a:lnTo>
                  <a:pt x="329561" y="215323"/>
                </a:lnTo>
                <a:lnTo>
                  <a:pt x="329561" y="165603"/>
                </a:lnTo>
                <a:close/>
                <a:moveTo>
                  <a:pt x="205085" y="165603"/>
                </a:moveTo>
                <a:lnTo>
                  <a:pt x="205085" y="215323"/>
                </a:lnTo>
                <a:lnTo>
                  <a:pt x="254875" y="215323"/>
                </a:lnTo>
                <a:lnTo>
                  <a:pt x="254875" y="165603"/>
                </a:lnTo>
                <a:close/>
                <a:moveTo>
                  <a:pt x="304666" y="50313"/>
                </a:moveTo>
                <a:lnTo>
                  <a:pt x="446043" y="144792"/>
                </a:lnTo>
                <a:lnTo>
                  <a:pt x="446043" y="496992"/>
                </a:lnTo>
                <a:lnTo>
                  <a:pt x="346119" y="496992"/>
                </a:lnTo>
                <a:lnTo>
                  <a:pt x="346119" y="381018"/>
                </a:lnTo>
                <a:lnTo>
                  <a:pt x="263154" y="381018"/>
                </a:lnTo>
                <a:lnTo>
                  <a:pt x="263154" y="496992"/>
                </a:lnTo>
                <a:lnTo>
                  <a:pt x="163288" y="496992"/>
                </a:lnTo>
                <a:lnTo>
                  <a:pt x="163288" y="144792"/>
                </a:lnTo>
                <a:close/>
                <a:moveTo>
                  <a:pt x="304666" y="0"/>
                </a:moveTo>
                <a:lnTo>
                  <a:pt x="501719" y="131040"/>
                </a:lnTo>
                <a:lnTo>
                  <a:pt x="455296" y="131040"/>
                </a:lnTo>
                <a:lnTo>
                  <a:pt x="309291" y="33473"/>
                </a:lnTo>
                <a:lnTo>
                  <a:pt x="300040" y="33473"/>
                </a:lnTo>
                <a:lnTo>
                  <a:pt x="154035" y="131040"/>
                </a:lnTo>
                <a:lnTo>
                  <a:pt x="107612" y="1310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658970" y="4960582"/>
            <a:ext cx="2152030" cy="1173518"/>
            <a:chOff x="7856066" y="1130300"/>
            <a:chExt cx="2337736" cy="1173518"/>
          </a:xfrm>
        </p:grpSpPr>
        <p:sp>
          <p:nvSpPr>
            <p:cNvPr id="56" name="íṩḻídè"/>
            <p:cNvSpPr txBox="1"/>
            <p:nvPr/>
          </p:nvSpPr>
          <p:spPr bwMode="auto">
            <a:xfrm>
              <a:off x="7856066" y="1130300"/>
              <a:ext cx="2337736" cy="46963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>
                  <a:sym typeface="+mn-ea"/>
                </a:rPr>
                <a:t>患者</a:t>
              </a:r>
              <a:r>
                <a:rPr lang="zh-CN" altLang="en-US" sz="2000" b="1" dirty="0"/>
                <a:t>去医院</a:t>
              </a:r>
              <a:endParaRPr lang="zh-CN" altLang="en-US" sz="2000" b="1" dirty="0"/>
            </a:p>
          </p:txBody>
        </p:sp>
        <p:sp>
          <p:nvSpPr>
            <p:cNvPr id="57" name="i$ľîḓê"/>
            <p:cNvSpPr/>
            <p:nvPr/>
          </p:nvSpPr>
          <p:spPr bwMode="auto">
            <a:xfrm>
              <a:off x="7856066" y="1599932"/>
              <a:ext cx="2337736" cy="70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en-US" altLang="zh-CN" sz="1100" dirty="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835683" y="4960582"/>
            <a:ext cx="2152030" cy="1173518"/>
            <a:chOff x="7856066" y="1130300"/>
            <a:chExt cx="2337736" cy="1173518"/>
          </a:xfrm>
        </p:grpSpPr>
        <p:sp>
          <p:nvSpPr>
            <p:cNvPr id="59" name="íṩḻídè"/>
            <p:cNvSpPr txBox="1"/>
            <p:nvPr/>
          </p:nvSpPr>
          <p:spPr bwMode="auto">
            <a:xfrm>
              <a:off x="7856066" y="1130300"/>
              <a:ext cx="2337736" cy="46963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/>
                <a:t>挂号</a:t>
              </a:r>
              <a:endParaRPr lang="zh-CN" altLang="en-US" sz="2000" b="1" dirty="0"/>
            </a:p>
          </p:txBody>
        </p:sp>
        <p:sp>
          <p:nvSpPr>
            <p:cNvPr id="60" name="i$ľîḓê"/>
            <p:cNvSpPr/>
            <p:nvPr/>
          </p:nvSpPr>
          <p:spPr bwMode="auto">
            <a:xfrm>
              <a:off x="7856066" y="1599932"/>
              <a:ext cx="2337736" cy="70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en-US" altLang="zh-CN" sz="1100" dirty="0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012396" y="4960582"/>
            <a:ext cx="2152030" cy="1173518"/>
            <a:chOff x="7856066" y="1130300"/>
            <a:chExt cx="2337736" cy="1173518"/>
          </a:xfrm>
        </p:grpSpPr>
        <p:sp>
          <p:nvSpPr>
            <p:cNvPr id="62" name="íṩḻídè"/>
            <p:cNvSpPr txBox="1"/>
            <p:nvPr/>
          </p:nvSpPr>
          <p:spPr bwMode="auto">
            <a:xfrm>
              <a:off x="7856066" y="1130300"/>
              <a:ext cx="2337736" cy="46963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/>
                <a:t>拍片</a:t>
              </a:r>
              <a:endParaRPr lang="zh-CN" altLang="en-US" sz="2000" b="1" dirty="0"/>
            </a:p>
          </p:txBody>
        </p:sp>
        <p:sp>
          <p:nvSpPr>
            <p:cNvPr id="63" name="i$ľîḓê"/>
            <p:cNvSpPr/>
            <p:nvPr/>
          </p:nvSpPr>
          <p:spPr bwMode="auto">
            <a:xfrm>
              <a:off x="7856066" y="1599932"/>
              <a:ext cx="2337736" cy="70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zh-CN" altLang="en-US" sz="1100" dirty="0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189109" y="4960582"/>
            <a:ext cx="2152030" cy="1173518"/>
            <a:chOff x="7856066" y="1130300"/>
            <a:chExt cx="2337736" cy="1173518"/>
          </a:xfrm>
        </p:grpSpPr>
        <p:sp>
          <p:nvSpPr>
            <p:cNvPr id="65" name="íṩḻídè"/>
            <p:cNvSpPr txBox="1"/>
            <p:nvPr/>
          </p:nvSpPr>
          <p:spPr bwMode="auto">
            <a:xfrm>
              <a:off x="7856066" y="1130300"/>
              <a:ext cx="2337736" cy="46963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/>
                <a:t>医生写报告</a:t>
              </a:r>
              <a:endParaRPr lang="zh-CN" altLang="en-US" sz="2000" b="1" dirty="0"/>
            </a:p>
          </p:txBody>
        </p:sp>
        <p:sp>
          <p:nvSpPr>
            <p:cNvPr id="66" name="i$ľîḓê"/>
            <p:cNvSpPr/>
            <p:nvPr/>
          </p:nvSpPr>
          <p:spPr bwMode="auto">
            <a:xfrm>
              <a:off x="7856066" y="1599932"/>
              <a:ext cx="2337736" cy="70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en-US" altLang="zh-CN" sz="1100" dirty="0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9365824" y="4960582"/>
            <a:ext cx="2152030" cy="1173518"/>
            <a:chOff x="7856066" y="1130300"/>
            <a:chExt cx="2337736" cy="1173518"/>
          </a:xfrm>
        </p:grpSpPr>
        <p:sp>
          <p:nvSpPr>
            <p:cNvPr id="68" name="íṩḻídè"/>
            <p:cNvSpPr txBox="1"/>
            <p:nvPr/>
          </p:nvSpPr>
          <p:spPr bwMode="auto">
            <a:xfrm>
              <a:off x="7856066" y="1130300"/>
              <a:ext cx="2337736" cy="46963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/>
                <a:t>患者取报告</a:t>
              </a:r>
              <a:endParaRPr lang="zh-CN" altLang="en-US" sz="2000" b="1" dirty="0"/>
            </a:p>
          </p:txBody>
        </p:sp>
        <p:sp>
          <p:nvSpPr>
            <p:cNvPr id="69" name="i$ľîḓê"/>
            <p:cNvSpPr/>
            <p:nvPr/>
          </p:nvSpPr>
          <p:spPr bwMode="auto">
            <a:xfrm>
              <a:off x="7856066" y="1599932"/>
              <a:ext cx="2337736" cy="70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en-US" altLang="zh-CN" sz="1100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20" name="图片 2" descr="QQ图片2019031701580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80655" y="1282700"/>
            <a:ext cx="4243705" cy="4509770"/>
          </a:xfrm>
          <a:prstGeom prst="rect">
            <a:avLst/>
          </a:prstGeom>
          <a:noFill/>
          <a:ln w="9525" cap="flat" cmpd="sng">
            <a:solidFill>
              <a:srgbClr val="1B4367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" y="1490980"/>
            <a:ext cx="7526655" cy="4093210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/>
        </p:nvSpPr>
        <p:spPr>
          <a:xfrm>
            <a:off x="695324" y="1"/>
            <a:ext cx="10801349" cy="1015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0" dirty="0">
                <a:sym typeface="+mn-ea"/>
              </a:rPr>
              <a:t>流程简介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695324" y="1"/>
            <a:ext cx="10801349" cy="1015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0" dirty="0">
                <a:sym typeface="+mn-ea"/>
              </a:rPr>
              <a:t>流程简介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1016000"/>
            <a:ext cx="10243820" cy="56203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1016000"/>
            <a:ext cx="10226040" cy="5612130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/>
        </p:nvSpPr>
        <p:spPr>
          <a:xfrm>
            <a:off x="695324" y="1"/>
            <a:ext cx="10801349" cy="1015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0" dirty="0">
                <a:sym typeface="+mn-ea"/>
              </a:rPr>
              <a:t>流程简介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0" dirty="0"/>
              <a:t>模块分析</a:t>
            </a:r>
            <a:endParaRPr lang="zh-CN" altLang="en-US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zh-CN" altLang="en-US" dirty="0"/>
              <a:t>分析各模块的作用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762778" y="3053054"/>
            <a:ext cx="7428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形标注 7"/>
          <p:cNvSpPr/>
          <p:nvPr/>
        </p:nvSpPr>
        <p:spPr>
          <a:xfrm flipH="1">
            <a:off x="5347226" y="1471926"/>
            <a:ext cx="1497548" cy="1497548"/>
          </a:xfrm>
          <a:prstGeom prst="wedgeEllipseCallout">
            <a:avLst>
              <a:gd name="adj1" fmla="val 54041"/>
              <a:gd name="adj2" fmla="val 43746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4400">
                <a:solidFill>
                  <a:schemeClr val="bg1"/>
                </a:solidFill>
              </a:rPr>
              <a:t>02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ym typeface="+mn-ea"/>
              </a:rPr>
              <a:t>模块分析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fe4f6d2b-596d-407c-a481-6e18eac9b7c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5389" y="1123950"/>
            <a:ext cx="10981085" cy="5019675"/>
            <a:chOff x="605389" y="1123950"/>
            <a:chExt cx="10981085" cy="5019675"/>
          </a:xfrm>
        </p:grpSpPr>
        <p:grpSp>
          <p:nvGrpSpPr>
            <p:cNvPr id="6" name="ísľïḋ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/>
          </p:nvGrpSpPr>
          <p:grpSpPr>
            <a:xfrm>
              <a:off x="605389" y="2216299"/>
              <a:ext cx="10981085" cy="3926936"/>
              <a:chOff x="605390" y="2216299"/>
              <a:chExt cx="10981085" cy="3926936"/>
            </a:xfrm>
          </p:grpSpPr>
          <p:sp>
            <p:nvSpPr>
              <p:cNvPr id="11" name="iṣḻíḓé"/>
              <p:cNvSpPr/>
              <p:nvPr/>
            </p:nvSpPr>
            <p:spPr>
              <a:xfrm>
                <a:off x="1003892" y="2312876"/>
                <a:ext cx="1318437" cy="131843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ïṥ1idè"/>
              <p:cNvSpPr/>
              <p:nvPr/>
            </p:nvSpPr>
            <p:spPr>
              <a:xfrm>
                <a:off x="907315" y="2216299"/>
                <a:ext cx="1511591" cy="1511591"/>
              </a:xfrm>
              <a:prstGeom prst="ellipse">
                <a:avLst/>
              </a:prstGeom>
              <a:noFill/>
              <a:ln w="12700"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îšḻíďè"/>
              <p:cNvSpPr/>
              <p:nvPr/>
            </p:nvSpPr>
            <p:spPr bwMode="auto">
              <a:xfrm>
                <a:off x="1466280" y="2775264"/>
                <a:ext cx="393661" cy="393661"/>
              </a:xfrm>
              <a:custGeom>
                <a:avLst/>
                <a:gdLst/>
                <a:ahLst/>
                <a:cxnLst>
                  <a:cxn ang="0">
                    <a:pos x="224" y="12"/>
                  </a:cxn>
                  <a:cxn ang="0">
                    <a:pos x="188" y="0"/>
                  </a:cxn>
                  <a:cxn ang="0">
                    <a:pos x="168" y="4"/>
                  </a:cxn>
                  <a:cxn ang="0">
                    <a:pos x="112" y="54"/>
                  </a:cxn>
                  <a:cxn ang="0">
                    <a:pos x="110" y="54"/>
                  </a:cxn>
                  <a:cxn ang="0">
                    <a:pos x="28" y="138"/>
                  </a:cxn>
                  <a:cxn ang="0">
                    <a:pos x="20" y="152"/>
                  </a:cxn>
                  <a:cxn ang="0">
                    <a:pos x="0" y="228"/>
                  </a:cxn>
                  <a:cxn ang="0">
                    <a:pos x="8" y="248"/>
                  </a:cxn>
                  <a:cxn ang="0">
                    <a:pos x="28" y="256"/>
                  </a:cxn>
                  <a:cxn ang="0">
                    <a:pos x="106" y="236"/>
                  </a:cxn>
                  <a:cxn ang="0">
                    <a:pos x="240" y="106"/>
                  </a:cxn>
                  <a:cxn ang="0">
                    <a:pos x="252" y="86"/>
                  </a:cxn>
                  <a:cxn ang="0">
                    <a:pos x="254" y="52"/>
                  </a:cxn>
                  <a:cxn ang="0">
                    <a:pos x="236" y="20"/>
                  </a:cxn>
                  <a:cxn ang="0">
                    <a:pos x="126" y="180"/>
                  </a:cxn>
                  <a:cxn ang="0">
                    <a:pos x="198" y="94"/>
                  </a:cxn>
                  <a:cxn ang="0">
                    <a:pos x="196" y="126"/>
                  </a:cxn>
                  <a:cxn ang="0">
                    <a:pos x="190" y="134"/>
                  </a:cxn>
                  <a:cxn ang="0">
                    <a:pos x="128" y="196"/>
                  </a:cxn>
                  <a:cxn ang="0">
                    <a:pos x="118" y="162"/>
                  </a:cxn>
                  <a:cxn ang="0">
                    <a:pos x="100" y="142"/>
                  </a:cxn>
                  <a:cxn ang="0">
                    <a:pos x="168" y="60"/>
                  </a:cxn>
                  <a:cxn ang="0">
                    <a:pos x="184" y="72"/>
                  </a:cxn>
                  <a:cxn ang="0">
                    <a:pos x="118" y="162"/>
                  </a:cxn>
                  <a:cxn ang="0">
                    <a:pos x="72" y="130"/>
                  </a:cxn>
                  <a:cxn ang="0">
                    <a:pos x="122" y="66"/>
                  </a:cxn>
                  <a:cxn ang="0">
                    <a:pos x="150" y="56"/>
                  </a:cxn>
                  <a:cxn ang="0">
                    <a:pos x="34" y="238"/>
                  </a:cxn>
                  <a:cxn ang="0">
                    <a:pos x="28" y="240"/>
                  </a:cxn>
                  <a:cxn ang="0">
                    <a:pos x="16" y="232"/>
                  </a:cxn>
                  <a:cxn ang="0">
                    <a:pos x="16" y="224"/>
                  </a:cxn>
                  <a:cxn ang="0">
                    <a:pos x="32" y="194"/>
                  </a:cxn>
                  <a:cxn ang="0">
                    <a:pos x="52" y="204"/>
                  </a:cxn>
                  <a:cxn ang="0">
                    <a:pos x="60" y="218"/>
                  </a:cxn>
                  <a:cxn ang="0">
                    <a:pos x="34" y="238"/>
                  </a:cxn>
                  <a:cxn ang="0">
                    <a:pos x="70" y="222"/>
                  </a:cxn>
                  <a:cxn ang="0">
                    <a:pos x="58" y="198"/>
                  </a:cxn>
                  <a:cxn ang="0">
                    <a:pos x="44" y="188"/>
                  </a:cxn>
                  <a:cxn ang="0">
                    <a:pos x="36" y="156"/>
                  </a:cxn>
                  <a:cxn ang="0">
                    <a:pos x="38" y="150"/>
                  </a:cxn>
                  <a:cxn ang="0">
                    <a:pos x="60" y="144"/>
                  </a:cxn>
                  <a:cxn ang="0">
                    <a:pos x="82" y="150"/>
                  </a:cxn>
                  <a:cxn ang="0">
                    <a:pos x="96" y="160"/>
                  </a:cxn>
                  <a:cxn ang="0">
                    <a:pos x="110" y="182"/>
                  </a:cxn>
                  <a:cxn ang="0">
                    <a:pos x="110" y="206"/>
                  </a:cxn>
                  <a:cxn ang="0">
                    <a:pos x="104" y="220"/>
                  </a:cxn>
                  <a:cxn ang="0">
                    <a:pos x="230" y="94"/>
                  </a:cxn>
                  <a:cxn ang="0">
                    <a:pos x="216" y="102"/>
                  </a:cxn>
                  <a:cxn ang="0">
                    <a:pos x="210" y="80"/>
                  </a:cxn>
                  <a:cxn ang="0">
                    <a:pos x="196" y="60"/>
                  </a:cxn>
                  <a:cxn ang="0">
                    <a:pos x="162" y="42"/>
                  </a:cxn>
                  <a:cxn ang="0">
                    <a:pos x="162" y="26"/>
                  </a:cxn>
                  <a:cxn ang="0">
                    <a:pos x="180" y="16"/>
                  </a:cxn>
                  <a:cxn ang="0">
                    <a:pos x="198" y="18"/>
                  </a:cxn>
                  <a:cxn ang="0">
                    <a:pos x="224" y="32"/>
                  </a:cxn>
                  <a:cxn ang="0">
                    <a:pos x="236" y="48"/>
                  </a:cxn>
                  <a:cxn ang="0">
                    <a:pos x="240" y="66"/>
                  </a:cxn>
                  <a:cxn ang="0">
                    <a:pos x="234" y="88"/>
                  </a:cxn>
                </a:cxnLst>
                <a:rect l="0" t="0" r="r" b="b"/>
                <a:pathLst>
                  <a:path w="256" h="256">
                    <a:moveTo>
                      <a:pt x="236" y="20"/>
                    </a:moveTo>
                    <a:lnTo>
                      <a:pt x="236" y="20"/>
                    </a:lnTo>
                    <a:lnTo>
                      <a:pt x="224" y="12"/>
                    </a:lnTo>
                    <a:lnTo>
                      <a:pt x="212" y="6"/>
                    </a:lnTo>
                    <a:lnTo>
                      <a:pt x="200" y="2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78" y="0"/>
                    </a:lnTo>
                    <a:lnTo>
                      <a:pt x="168" y="4"/>
                    </a:lnTo>
                    <a:lnTo>
                      <a:pt x="158" y="8"/>
                    </a:lnTo>
                    <a:lnTo>
                      <a:pt x="150" y="16"/>
                    </a:lnTo>
                    <a:lnTo>
                      <a:pt x="112" y="54"/>
                    </a:lnTo>
                    <a:lnTo>
                      <a:pt x="112" y="54"/>
                    </a:lnTo>
                    <a:lnTo>
                      <a:pt x="110" y="54"/>
                    </a:lnTo>
                    <a:lnTo>
                      <a:pt x="110" y="54"/>
                    </a:lnTo>
                    <a:lnTo>
                      <a:pt x="110" y="54"/>
                    </a:lnTo>
                    <a:lnTo>
                      <a:pt x="110" y="54"/>
                    </a:lnTo>
                    <a:lnTo>
                      <a:pt x="28" y="138"/>
                    </a:lnTo>
                    <a:lnTo>
                      <a:pt x="28" y="138"/>
                    </a:lnTo>
                    <a:lnTo>
                      <a:pt x="24" y="144"/>
                    </a:lnTo>
                    <a:lnTo>
                      <a:pt x="20" y="152"/>
                    </a:lnTo>
                    <a:lnTo>
                      <a:pt x="2" y="220"/>
                    </a:lnTo>
                    <a:lnTo>
                      <a:pt x="2" y="220"/>
                    </a:lnTo>
                    <a:lnTo>
                      <a:pt x="0" y="228"/>
                    </a:lnTo>
                    <a:lnTo>
                      <a:pt x="0" y="228"/>
                    </a:lnTo>
                    <a:lnTo>
                      <a:pt x="2" y="238"/>
                    </a:lnTo>
                    <a:lnTo>
                      <a:pt x="8" y="248"/>
                    </a:lnTo>
                    <a:lnTo>
                      <a:pt x="18" y="254"/>
                    </a:lnTo>
                    <a:lnTo>
                      <a:pt x="28" y="256"/>
                    </a:lnTo>
                    <a:lnTo>
                      <a:pt x="28" y="256"/>
                    </a:lnTo>
                    <a:lnTo>
                      <a:pt x="38" y="254"/>
                    </a:lnTo>
                    <a:lnTo>
                      <a:pt x="106" y="236"/>
                    </a:lnTo>
                    <a:lnTo>
                      <a:pt x="106" y="236"/>
                    </a:lnTo>
                    <a:lnTo>
                      <a:pt x="112" y="234"/>
                    </a:lnTo>
                    <a:lnTo>
                      <a:pt x="118" y="228"/>
                    </a:lnTo>
                    <a:lnTo>
                      <a:pt x="240" y="106"/>
                    </a:lnTo>
                    <a:lnTo>
                      <a:pt x="240" y="106"/>
                    </a:lnTo>
                    <a:lnTo>
                      <a:pt x="248" y="96"/>
                    </a:lnTo>
                    <a:lnTo>
                      <a:pt x="252" y="86"/>
                    </a:lnTo>
                    <a:lnTo>
                      <a:pt x="256" y="76"/>
                    </a:lnTo>
                    <a:lnTo>
                      <a:pt x="256" y="64"/>
                    </a:lnTo>
                    <a:lnTo>
                      <a:pt x="254" y="52"/>
                    </a:lnTo>
                    <a:lnTo>
                      <a:pt x="250" y="42"/>
                    </a:lnTo>
                    <a:lnTo>
                      <a:pt x="244" y="30"/>
                    </a:lnTo>
                    <a:lnTo>
                      <a:pt x="236" y="20"/>
                    </a:lnTo>
                    <a:close/>
                    <a:moveTo>
                      <a:pt x="128" y="190"/>
                    </a:moveTo>
                    <a:lnTo>
                      <a:pt x="128" y="190"/>
                    </a:lnTo>
                    <a:lnTo>
                      <a:pt x="126" y="180"/>
                    </a:lnTo>
                    <a:lnTo>
                      <a:pt x="122" y="170"/>
                    </a:lnTo>
                    <a:lnTo>
                      <a:pt x="198" y="94"/>
                    </a:lnTo>
                    <a:lnTo>
                      <a:pt x="198" y="94"/>
                    </a:lnTo>
                    <a:lnTo>
                      <a:pt x="200" y="104"/>
                    </a:lnTo>
                    <a:lnTo>
                      <a:pt x="200" y="116"/>
                    </a:lnTo>
                    <a:lnTo>
                      <a:pt x="196" y="126"/>
                    </a:lnTo>
                    <a:lnTo>
                      <a:pt x="190" y="134"/>
                    </a:lnTo>
                    <a:lnTo>
                      <a:pt x="190" y="134"/>
                    </a:lnTo>
                    <a:lnTo>
                      <a:pt x="190" y="134"/>
                    </a:lnTo>
                    <a:lnTo>
                      <a:pt x="190" y="134"/>
                    </a:lnTo>
                    <a:lnTo>
                      <a:pt x="128" y="196"/>
                    </a:lnTo>
                    <a:lnTo>
                      <a:pt x="128" y="196"/>
                    </a:lnTo>
                    <a:lnTo>
                      <a:pt x="128" y="190"/>
                    </a:lnTo>
                    <a:close/>
                    <a:moveTo>
                      <a:pt x="118" y="162"/>
                    </a:moveTo>
                    <a:lnTo>
                      <a:pt x="118" y="162"/>
                    </a:lnTo>
                    <a:lnTo>
                      <a:pt x="108" y="148"/>
                    </a:lnTo>
                    <a:lnTo>
                      <a:pt x="108" y="148"/>
                    </a:lnTo>
                    <a:lnTo>
                      <a:pt x="100" y="142"/>
                    </a:lnTo>
                    <a:lnTo>
                      <a:pt x="92" y="136"/>
                    </a:lnTo>
                    <a:lnTo>
                      <a:pt x="168" y="60"/>
                    </a:lnTo>
                    <a:lnTo>
                      <a:pt x="168" y="60"/>
                    </a:lnTo>
                    <a:lnTo>
                      <a:pt x="176" y="64"/>
                    </a:lnTo>
                    <a:lnTo>
                      <a:pt x="184" y="72"/>
                    </a:lnTo>
                    <a:lnTo>
                      <a:pt x="184" y="72"/>
                    </a:lnTo>
                    <a:lnTo>
                      <a:pt x="190" y="78"/>
                    </a:lnTo>
                    <a:lnTo>
                      <a:pt x="194" y="86"/>
                    </a:lnTo>
                    <a:lnTo>
                      <a:pt x="118" y="162"/>
                    </a:lnTo>
                    <a:close/>
                    <a:moveTo>
                      <a:pt x="84" y="132"/>
                    </a:moveTo>
                    <a:lnTo>
                      <a:pt x="84" y="132"/>
                    </a:lnTo>
                    <a:lnTo>
                      <a:pt x="72" y="130"/>
                    </a:lnTo>
                    <a:lnTo>
                      <a:pt x="60" y="128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30" y="60"/>
                    </a:lnTo>
                    <a:lnTo>
                      <a:pt x="140" y="56"/>
                    </a:lnTo>
                    <a:lnTo>
                      <a:pt x="150" y="56"/>
                    </a:lnTo>
                    <a:lnTo>
                      <a:pt x="160" y="58"/>
                    </a:lnTo>
                    <a:lnTo>
                      <a:pt x="84" y="132"/>
                    </a:lnTo>
                    <a:close/>
                    <a:moveTo>
                      <a:pt x="34" y="238"/>
                    </a:moveTo>
                    <a:lnTo>
                      <a:pt x="34" y="238"/>
                    </a:lnTo>
                    <a:lnTo>
                      <a:pt x="28" y="240"/>
                    </a:lnTo>
                    <a:lnTo>
                      <a:pt x="28" y="240"/>
                    </a:lnTo>
                    <a:lnTo>
                      <a:pt x="24" y="240"/>
                    </a:lnTo>
                    <a:lnTo>
                      <a:pt x="20" y="236"/>
                    </a:lnTo>
                    <a:lnTo>
                      <a:pt x="16" y="232"/>
                    </a:lnTo>
                    <a:lnTo>
                      <a:pt x="16" y="228"/>
                    </a:lnTo>
                    <a:lnTo>
                      <a:pt x="16" y="228"/>
                    </a:lnTo>
                    <a:lnTo>
                      <a:pt x="16" y="224"/>
                    </a:lnTo>
                    <a:lnTo>
                      <a:pt x="26" y="192"/>
                    </a:lnTo>
                    <a:lnTo>
                      <a:pt x="26" y="192"/>
                    </a:lnTo>
                    <a:lnTo>
                      <a:pt x="32" y="194"/>
                    </a:lnTo>
                    <a:lnTo>
                      <a:pt x="40" y="196"/>
                    </a:lnTo>
                    <a:lnTo>
                      <a:pt x="46" y="200"/>
                    </a:lnTo>
                    <a:lnTo>
                      <a:pt x="52" y="204"/>
                    </a:lnTo>
                    <a:lnTo>
                      <a:pt x="52" y="204"/>
                    </a:lnTo>
                    <a:lnTo>
                      <a:pt x="58" y="210"/>
                    </a:lnTo>
                    <a:lnTo>
                      <a:pt x="60" y="218"/>
                    </a:lnTo>
                    <a:lnTo>
                      <a:pt x="62" y="224"/>
                    </a:lnTo>
                    <a:lnTo>
                      <a:pt x="64" y="232"/>
                    </a:lnTo>
                    <a:lnTo>
                      <a:pt x="34" y="238"/>
                    </a:lnTo>
                    <a:close/>
                    <a:moveTo>
                      <a:pt x="70" y="230"/>
                    </a:moveTo>
                    <a:lnTo>
                      <a:pt x="70" y="230"/>
                    </a:lnTo>
                    <a:lnTo>
                      <a:pt x="70" y="222"/>
                    </a:lnTo>
                    <a:lnTo>
                      <a:pt x="68" y="214"/>
                    </a:lnTo>
                    <a:lnTo>
                      <a:pt x="64" y="206"/>
                    </a:lnTo>
                    <a:lnTo>
                      <a:pt x="58" y="198"/>
                    </a:lnTo>
                    <a:lnTo>
                      <a:pt x="58" y="198"/>
                    </a:lnTo>
                    <a:lnTo>
                      <a:pt x="50" y="192"/>
                    </a:lnTo>
                    <a:lnTo>
                      <a:pt x="44" y="188"/>
                    </a:lnTo>
                    <a:lnTo>
                      <a:pt x="36" y="186"/>
                    </a:lnTo>
                    <a:lnTo>
                      <a:pt x="28" y="184"/>
                    </a:lnTo>
                    <a:lnTo>
                      <a:pt x="36" y="156"/>
                    </a:lnTo>
                    <a:lnTo>
                      <a:pt x="36" y="156"/>
                    </a:lnTo>
                    <a:lnTo>
                      <a:pt x="38" y="150"/>
                    </a:lnTo>
                    <a:lnTo>
                      <a:pt x="38" y="150"/>
                    </a:lnTo>
                    <a:lnTo>
                      <a:pt x="44" y="146"/>
                    </a:lnTo>
                    <a:lnTo>
                      <a:pt x="52" y="144"/>
                    </a:lnTo>
                    <a:lnTo>
                      <a:pt x="60" y="144"/>
                    </a:lnTo>
                    <a:lnTo>
                      <a:pt x="68" y="144"/>
                    </a:lnTo>
                    <a:lnTo>
                      <a:pt x="74" y="146"/>
                    </a:lnTo>
                    <a:lnTo>
                      <a:pt x="82" y="150"/>
                    </a:lnTo>
                    <a:lnTo>
                      <a:pt x="90" y="154"/>
                    </a:lnTo>
                    <a:lnTo>
                      <a:pt x="96" y="160"/>
                    </a:lnTo>
                    <a:lnTo>
                      <a:pt x="96" y="160"/>
                    </a:lnTo>
                    <a:lnTo>
                      <a:pt x="102" y="166"/>
                    </a:lnTo>
                    <a:lnTo>
                      <a:pt x="108" y="174"/>
                    </a:lnTo>
                    <a:lnTo>
                      <a:pt x="110" y="182"/>
                    </a:lnTo>
                    <a:lnTo>
                      <a:pt x="112" y="190"/>
                    </a:lnTo>
                    <a:lnTo>
                      <a:pt x="112" y="198"/>
                    </a:lnTo>
                    <a:lnTo>
                      <a:pt x="110" y="206"/>
                    </a:lnTo>
                    <a:lnTo>
                      <a:pt x="108" y="214"/>
                    </a:lnTo>
                    <a:lnTo>
                      <a:pt x="104" y="220"/>
                    </a:lnTo>
                    <a:lnTo>
                      <a:pt x="104" y="220"/>
                    </a:lnTo>
                    <a:lnTo>
                      <a:pt x="100" y="222"/>
                    </a:lnTo>
                    <a:lnTo>
                      <a:pt x="70" y="230"/>
                    </a:lnTo>
                    <a:close/>
                    <a:moveTo>
                      <a:pt x="230" y="94"/>
                    </a:moveTo>
                    <a:lnTo>
                      <a:pt x="216" y="108"/>
                    </a:lnTo>
                    <a:lnTo>
                      <a:pt x="216" y="108"/>
                    </a:lnTo>
                    <a:lnTo>
                      <a:pt x="216" y="102"/>
                    </a:lnTo>
                    <a:lnTo>
                      <a:pt x="216" y="102"/>
                    </a:lnTo>
                    <a:lnTo>
                      <a:pt x="214" y="90"/>
                    </a:lnTo>
                    <a:lnTo>
                      <a:pt x="210" y="80"/>
                    </a:lnTo>
                    <a:lnTo>
                      <a:pt x="204" y="70"/>
                    </a:lnTo>
                    <a:lnTo>
                      <a:pt x="196" y="60"/>
                    </a:lnTo>
                    <a:lnTo>
                      <a:pt x="196" y="60"/>
                    </a:lnTo>
                    <a:lnTo>
                      <a:pt x="186" y="52"/>
                    </a:lnTo>
                    <a:lnTo>
                      <a:pt x="174" y="46"/>
                    </a:lnTo>
                    <a:lnTo>
                      <a:pt x="162" y="42"/>
                    </a:lnTo>
                    <a:lnTo>
                      <a:pt x="148" y="40"/>
                    </a:lnTo>
                    <a:lnTo>
                      <a:pt x="162" y="26"/>
                    </a:lnTo>
                    <a:lnTo>
                      <a:pt x="162" y="26"/>
                    </a:lnTo>
                    <a:lnTo>
                      <a:pt x="168" y="22"/>
                    </a:lnTo>
                    <a:lnTo>
                      <a:pt x="174" y="18"/>
                    </a:lnTo>
                    <a:lnTo>
                      <a:pt x="180" y="16"/>
                    </a:lnTo>
                    <a:lnTo>
                      <a:pt x="188" y="16"/>
                    </a:lnTo>
                    <a:lnTo>
                      <a:pt x="188" y="16"/>
                    </a:lnTo>
                    <a:lnTo>
                      <a:pt x="198" y="18"/>
                    </a:lnTo>
                    <a:lnTo>
                      <a:pt x="206" y="20"/>
                    </a:lnTo>
                    <a:lnTo>
                      <a:pt x="216" y="26"/>
                    </a:lnTo>
                    <a:lnTo>
                      <a:pt x="224" y="32"/>
                    </a:lnTo>
                    <a:lnTo>
                      <a:pt x="224" y="32"/>
                    </a:lnTo>
                    <a:lnTo>
                      <a:pt x="230" y="40"/>
                    </a:lnTo>
                    <a:lnTo>
                      <a:pt x="236" y="48"/>
                    </a:lnTo>
                    <a:lnTo>
                      <a:pt x="238" y="56"/>
                    </a:lnTo>
                    <a:lnTo>
                      <a:pt x="240" y="66"/>
                    </a:lnTo>
                    <a:lnTo>
                      <a:pt x="240" y="66"/>
                    </a:lnTo>
                    <a:lnTo>
                      <a:pt x="240" y="74"/>
                    </a:lnTo>
                    <a:lnTo>
                      <a:pt x="238" y="82"/>
                    </a:lnTo>
                    <a:lnTo>
                      <a:pt x="234" y="88"/>
                    </a:lnTo>
                    <a:lnTo>
                      <a:pt x="230" y="9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iSḷíde"/>
              <p:cNvSpPr/>
              <p:nvPr/>
            </p:nvSpPr>
            <p:spPr>
              <a:xfrm>
                <a:off x="3226096" y="2312876"/>
                <a:ext cx="1318437" cy="131843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ïṡľidé"/>
              <p:cNvSpPr/>
              <p:nvPr/>
            </p:nvSpPr>
            <p:spPr>
              <a:xfrm>
                <a:off x="3129519" y="2216299"/>
                <a:ext cx="1511591" cy="1511591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isḷîḑé"/>
              <p:cNvSpPr/>
              <p:nvPr/>
            </p:nvSpPr>
            <p:spPr>
              <a:xfrm>
                <a:off x="5448301" y="2312876"/>
                <a:ext cx="1318437" cy="131843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íSḻiḋê"/>
              <p:cNvSpPr/>
              <p:nvPr/>
            </p:nvSpPr>
            <p:spPr>
              <a:xfrm>
                <a:off x="5351724" y="2216299"/>
                <a:ext cx="1511591" cy="1511591"/>
              </a:xfrm>
              <a:prstGeom prst="ellipse">
                <a:avLst/>
              </a:prstGeom>
              <a:noFill/>
              <a:ln w="12700"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îṡḻïḑè"/>
              <p:cNvSpPr/>
              <p:nvPr/>
            </p:nvSpPr>
            <p:spPr>
              <a:xfrm>
                <a:off x="9892710" y="2312876"/>
                <a:ext cx="1318437" cy="131843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ṣḷíḍê"/>
              <p:cNvSpPr/>
              <p:nvPr/>
            </p:nvSpPr>
            <p:spPr>
              <a:xfrm>
                <a:off x="9796133" y="2216299"/>
                <a:ext cx="1511591" cy="1511591"/>
              </a:xfrm>
              <a:prstGeom prst="ellips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ïṧļîḍè"/>
              <p:cNvSpPr/>
              <p:nvPr/>
            </p:nvSpPr>
            <p:spPr>
              <a:xfrm>
                <a:off x="7670505" y="2312876"/>
                <a:ext cx="1318437" cy="131843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iṧľídê"/>
              <p:cNvSpPr/>
              <p:nvPr/>
            </p:nvSpPr>
            <p:spPr>
              <a:xfrm>
                <a:off x="7573928" y="2216299"/>
                <a:ext cx="1511591" cy="1511591"/>
              </a:xfrm>
              <a:prstGeom prst="ellipse">
                <a:avLst/>
              </a:prstGeom>
              <a:noFill/>
              <a:ln w="12700">
                <a:solidFill>
                  <a:schemeClr val="accent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2" name="iş1ïďè"/>
              <p:cNvGrpSpPr/>
              <p:nvPr/>
            </p:nvGrpSpPr>
            <p:grpSpPr>
              <a:xfrm>
                <a:off x="3688235" y="2807166"/>
                <a:ext cx="390942" cy="329856"/>
                <a:chOff x="6400800" y="2000250"/>
                <a:chExt cx="406400" cy="342900"/>
              </a:xfrm>
              <a:solidFill>
                <a:schemeClr val="bg2"/>
              </a:solidFill>
            </p:grpSpPr>
            <p:sp>
              <p:nvSpPr>
                <p:cNvPr id="51" name="îşľíḓê"/>
                <p:cNvSpPr/>
                <p:nvPr/>
              </p:nvSpPr>
              <p:spPr bwMode="auto">
                <a:xfrm>
                  <a:off x="6502400" y="2089150"/>
                  <a:ext cx="203200" cy="203200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40" y="6"/>
                    </a:cxn>
                    <a:cxn ang="0">
                      <a:pos x="18" y="18"/>
                    </a:cxn>
                    <a:cxn ang="0">
                      <a:pos x="6" y="40"/>
                    </a:cxn>
                    <a:cxn ang="0">
                      <a:pos x="0" y="64"/>
                    </a:cxn>
                    <a:cxn ang="0">
                      <a:pos x="2" y="76"/>
                    </a:cxn>
                    <a:cxn ang="0">
                      <a:pos x="10" y="100"/>
                    </a:cxn>
                    <a:cxn ang="0">
                      <a:pos x="28" y="118"/>
                    </a:cxn>
                    <a:cxn ang="0">
                      <a:pos x="52" y="126"/>
                    </a:cxn>
                    <a:cxn ang="0">
                      <a:pos x="64" y="128"/>
                    </a:cxn>
                    <a:cxn ang="0">
                      <a:pos x="88" y="122"/>
                    </a:cxn>
                    <a:cxn ang="0">
                      <a:pos x="110" y="110"/>
                    </a:cxn>
                    <a:cxn ang="0">
                      <a:pos x="122" y="88"/>
                    </a:cxn>
                    <a:cxn ang="0">
                      <a:pos x="128" y="64"/>
                    </a:cxn>
                    <a:cxn ang="0">
                      <a:pos x="126" y="52"/>
                    </a:cxn>
                    <a:cxn ang="0">
                      <a:pos x="118" y="28"/>
                    </a:cxn>
                    <a:cxn ang="0">
                      <a:pos x="100" y="10"/>
                    </a:cxn>
                    <a:cxn ang="0">
                      <a:pos x="76" y="2"/>
                    </a:cxn>
                    <a:cxn ang="0">
                      <a:pos x="100" y="96"/>
                    </a:cxn>
                    <a:cxn ang="0">
                      <a:pos x="94" y="102"/>
                    </a:cxn>
                    <a:cxn ang="0">
                      <a:pos x="76" y="110"/>
                    </a:cxn>
                    <a:cxn ang="0">
                      <a:pos x="58" y="112"/>
                    </a:cxn>
                    <a:cxn ang="0">
                      <a:pos x="40" y="106"/>
                    </a:cxn>
                    <a:cxn ang="0">
                      <a:pos x="32" y="100"/>
                    </a:cxn>
                    <a:cxn ang="0">
                      <a:pos x="22" y="86"/>
                    </a:cxn>
                    <a:cxn ang="0">
                      <a:pos x="16" y="68"/>
                    </a:cxn>
                    <a:cxn ang="0">
                      <a:pos x="18" y="50"/>
                    </a:cxn>
                    <a:cxn ang="0">
                      <a:pos x="28" y="32"/>
                    </a:cxn>
                    <a:cxn ang="0">
                      <a:pos x="34" y="26"/>
                    </a:cxn>
                    <a:cxn ang="0">
                      <a:pos x="52" y="18"/>
                    </a:cxn>
                    <a:cxn ang="0">
                      <a:pos x="70" y="16"/>
                    </a:cxn>
                    <a:cxn ang="0">
                      <a:pos x="88" y="22"/>
                    </a:cxn>
                    <a:cxn ang="0">
                      <a:pos x="96" y="28"/>
                    </a:cxn>
                    <a:cxn ang="0">
                      <a:pos x="106" y="42"/>
                    </a:cxn>
                    <a:cxn ang="0">
                      <a:pos x="112" y="60"/>
                    </a:cxn>
                    <a:cxn ang="0">
                      <a:pos x="110" y="78"/>
                    </a:cxn>
                    <a:cxn ang="0">
                      <a:pos x="100" y="96"/>
                    </a:cxn>
                  </a:cxnLst>
                  <a:rect l="0" t="0" r="r" b="b"/>
                  <a:pathLst>
                    <a:path w="128" h="128">
                      <a:moveTo>
                        <a:pt x="64" y="0"/>
                      </a:moveTo>
                      <a:lnTo>
                        <a:pt x="64" y="0"/>
                      </a:lnTo>
                      <a:lnTo>
                        <a:pt x="52" y="2"/>
                      </a:lnTo>
                      <a:lnTo>
                        <a:pt x="40" y="6"/>
                      </a:lnTo>
                      <a:lnTo>
                        <a:pt x="28" y="10"/>
                      </a:lnTo>
                      <a:lnTo>
                        <a:pt x="18" y="18"/>
                      </a:lnTo>
                      <a:lnTo>
                        <a:pt x="10" y="28"/>
                      </a:lnTo>
                      <a:lnTo>
                        <a:pt x="6" y="40"/>
                      </a:lnTo>
                      <a:lnTo>
                        <a:pt x="2" y="52"/>
                      </a:lnTo>
                      <a:lnTo>
                        <a:pt x="0" y="64"/>
                      </a:lnTo>
                      <a:lnTo>
                        <a:pt x="0" y="64"/>
                      </a:lnTo>
                      <a:lnTo>
                        <a:pt x="2" y="76"/>
                      </a:lnTo>
                      <a:lnTo>
                        <a:pt x="6" y="88"/>
                      </a:lnTo>
                      <a:lnTo>
                        <a:pt x="10" y="100"/>
                      </a:lnTo>
                      <a:lnTo>
                        <a:pt x="18" y="110"/>
                      </a:lnTo>
                      <a:lnTo>
                        <a:pt x="28" y="118"/>
                      </a:lnTo>
                      <a:lnTo>
                        <a:pt x="40" y="122"/>
                      </a:lnTo>
                      <a:lnTo>
                        <a:pt x="52" y="126"/>
                      </a:lnTo>
                      <a:lnTo>
                        <a:pt x="64" y="128"/>
                      </a:lnTo>
                      <a:lnTo>
                        <a:pt x="64" y="128"/>
                      </a:lnTo>
                      <a:lnTo>
                        <a:pt x="76" y="126"/>
                      </a:lnTo>
                      <a:lnTo>
                        <a:pt x="88" y="122"/>
                      </a:lnTo>
                      <a:lnTo>
                        <a:pt x="100" y="118"/>
                      </a:lnTo>
                      <a:lnTo>
                        <a:pt x="110" y="110"/>
                      </a:lnTo>
                      <a:lnTo>
                        <a:pt x="118" y="100"/>
                      </a:lnTo>
                      <a:lnTo>
                        <a:pt x="122" y="88"/>
                      </a:lnTo>
                      <a:lnTo>
                        <a:pt x="126" y="76"/>
                      </a:lnTo>
                      <a:lnTo>
                        <a:pt x="128" y="64"/>
                      </a:lnTo>
                      <a:lnTo>
                        <a:pt x="128" y="64"/>
                      </a:lnTo>
                      <a:lnTo>
                        <a:pt x="126" y="52"/>
                      </a:lnTo>
                      <a:lnTo>
                        <a:pt x="122" y="40"/>
                      </a:lnTo>
                      <a:lnTo>
                        <a:pt x="118" y="28"/>
                      </a:lnTo>
                      <a:lnTo>
                        <a:pt x="110" y="18"/>
                      </a:lnTo>
                      <a:lnTo>
                        <a:pt x="100" y="10"/>
                      </a:lnTo>
                      <a:lnTo>
                        <a:pt x="88" y="6"/>
                      </a:lnTo>
                      <a:lnTo>
                        <a:pt x="76" y="2"/>
                      </a:lnTo>
                      <a:lnTo>
                        <a:pt x="64" y="0"/>
                      </a:lnTo>
                      <a:close/>
                      <a:moveTo>
                        <a:pt x="100" y="96"/>
                      </a:moveTo>
                      <a:lnTo>
                        <a:pt x="100" y="96"/>
                      </a:lnTo>
                      <a:lnTo>
                        <a:pt x="94" y="102"/>
                      </a:lnTo>
                      <a:lnTo>
                        <a:pt x="86" y="106"/>
                      </a:lnTo>
                      <a:lnTo>
                        <a:pt x="76" y="110"/>
                      </a:lnTo>
                      <a:lnTo>
                        <a:pt x="68" y="112"/>
                      </a:lnTo>
                      <a:lnTo>
                        <a:pt x="58" y="112"/>
                      </a:lnTo>
                      <a:lnTo>
                        <a:pt x="50" y="110"/>
                      </a:lnTo>
                      <a:lnTo>
                        <a:pt x="40" y="106"/>
                      </a:lnTo>
                      <a:lnTo>
                        <a:pt x="32" y="100"/>
                      </a:lnTo>
                      <a:lnTo>
                        <a:pt x="32" y="100"/>
                      </a:lnTo>
                      <a:lnTo>
                        <a:pt x="26" y="94"/>
                      </a:lnTo>
                      <a:lnTo>
                        <a:pt x="22" y="86"/>
                      </a:lnTo>
                      <a:lnTo>
                        <a:pt x="18" y="76"/>
                      </a:lnTo>
                      <a:lnTo>
                        <a:pt x="16" y="68"/>
                      </a:lnTo>
                      <a:lnTo>
                        <a:pt x="16" y="58"/>
                      </a:lnTo>
                      <a:lnTo>
                        <a:pt x="18" y="50"/>
                      </a:lnTo>
                      <a:lnTo>
                        <a:pt x="22" y="40"/>
                      </a:lnTo>
                      <a:lnTo>
                        <a:pt x="28" y="32"/>
                      </a:lnTo>
                      <a:lnTo>
                        <a:pt x="28" y="32"/>
                      </a:lnTo>
                      <a:lnTo>
                        <a:pt x="34" y="26"/>
                      </a:lnTo>
                      <a:lnTo>
                        <a:pt x="42" y="22"/>
                      </a:lnTo>
                      <a:lnTo>
                        <a:pt x="52" y="18"/>
                      </a:lnTo>
                      <a:lnTo>
                        <a:pt x="60" y="16"/>
                      </a:lnTo>
                      <a:lnTo>
                        <a:pt x="70" y="16"/>
                      </a:lnTo>
                      <a:lnTo>
                        <a:pt x="78" y="18"/>
                      </a:lnTo>
                      <a:lnTo>
                        <a:pt x="88" y="22"/>
                      </a:lnTo>
                      <a:lnTo>
                        <a:pt x="96" y="28"/>
                      </a:lnTo>
                      <a:lnTo>
                        <a:pt x="96" y="28"/>
                      </a:lnTo>
                      <a:lnTo>
                        <a:pt x="102" y="34"/>
                      </a:lnTo>
                      <a:lnTo>
                        <a:pt x="106" y="42"/>
                      </a:lnTo>
                      <a:lnTo>
                        <a:pt x="110" y="52"/>
                      </a:lnTo>
                      <a:lnTo>
                        <a:pt x="112" y="60"/>
                      </a:lnTo>
                      <a:lnTo>
                        <a:pt x="112" y="70"/>
                      </a:lnTo>
                      <a:lnTo>
                        <a:pt x="110" y="78"/>
                      </a:lnTo>
                      <a:lnTo>
                        <a:pt x="106" y="88"/>
                      </a:lnTo>
                      <a:lnTo>
                        <a:pt x="100" y="9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íşḷïḓé"/>
                <p:cNvSpPr/>
                <p:nvPr/>
              </p:nvSpPr>
              <p:spPr bwMode="auto">
                <a:xfrm>
                  <a:off x="6553200" y="2139950"/>
                  <a:ext cx="57150" cy="57150"/>
                </a:xfrm>
                <a:custGeom>
                  <a:avLst/>
                  <a:gdLst/>
                  <a:ahLst/>
                  <a:cxnLst>
                    <a:cxn ang="0">
                      <a:pos x="32" y="0"/>
                    </a:cxn>
                    <a:cxn ang="0">
                      <a:pos x="32" y="0"/>
                    </a:cxn>
                    <a:cxn ang="0">
                      <a:pos x="26" y="0"/>
                    </a:cxn>
                    <a:cxn ang="0">
                      <a:pos x="20" y="2"/>
                    </a:cxn>
                    <a:cxn ang="0">
                      <a:pos x="10" y="10"/>
                    </a:cxn>
                    <a:cxn ang="0">
                      <a:pos x="2" y="20"/>
                    </a:cxn>
                    <a:cxn ang="0">
                      <a:pos x="0" y="26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2" y="34"/>
                    </a:cxn>
                    <a:cxn ang="0">
                      <a:pos x="4" y="36"/>
                    </a:cxn>
                    <a:cxn ang="0">
                      <a:pos x="4" y="36"/>
                    </a:cxn>
                    <a:cxn ang="0">
                      <a:pos x="6" y="34"/>
                    </a:cxn>
                    <a:cxn ang="0">
                      <a:pos x="8" y="32"/>
                    </a:cxn>
                    <a:cxn ang="0">
                      <a:pos x="8" y="32"/>
                    </a:cxn>
                    <a:cxn ang="0">
                      <a:pos x="8" y="32"/>
                    </a:cxn>
                    <a:cxn ang="0">
                      <a:pos x="10" y="22"/>
                    </a:cxn>
                    <a:cxn ang="0">
                      <a:pos x="16" y="16"/>
                    </a:cxn>
                    <a:cxn ang="0">
                      <a:pos x="22" y="10"/>
                    </a:cxn>
                    <a:cxn ang="0">
                      <a:pos x="32" y="8"/>
                    </a:cxn>
                    <a:cxn ang="0">
                      <a:pos x="32" y="8"/>
                    </a:cxn>
                    <a:cxn ang="0">
                      <a:pos x="34" y="6"/>
                    </a:cxn>
                    <a:cxn ang="0">
                      <a:pos x="36" y="4"/>
                    </a:cxn>
                    <a:cxn ang="0">
                      <a:pos x="36" y="4"/>
                    </a:cxn>
                    <a:cxn ang="0">
                      <a:pos x="34" y="2"/>
                    </a:cxn>
                    <a:cxn ang="0">
                      <a:pos x="32" y="0"/>
                    </a:cxn>
                  </a:cxnLst>
                  <a:rect l="0" t="0" r="r" b="b"/>
                  <a:pathLst>
                    <a:path w="36" h="36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26" y="0"/>
                      </a:lnTo>
                      <a:lnTo>
                        <a:pt x="20" y="2"/>
                      </a:lnTo>
                      <a:lnTo>
                        <a:pt x="10" y="10"/>
                      </a:lnTo>
                      <a:lnTo>
                        <a:pt x="2" y="20"/>
                      </a:lnTo>
                      <a:lnTo>
                        <a:pt x="0" y="26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34"/>
                      </a:lnTo>
                      <a:lnTo>
                        <a:pt x="4" y="36"/>
                      </a:lnTo>
                      <a:lnTo>
                        <a:pt x="4" y="36"/>
                      </a:lnTo>
                      <a:lnTo>
                        <a:pt x="6" y="34"/>
                      </a:lnTo>
                      <a:lnTo>
                        <a:pt x="8" y="32"/>
                      </a:lnTo>
                      <a:lnTo>
                        <a:pt x="8" y="32"/>
                      </a:lnTo>
                      <a:lnTo>
                        <a:pt x="8" y="32"/>
                      </a:lnTo>
                      <a:lnTo>
                        <a:pt x="10" y="22"/>
                      </a:lnTo>
                      <a:lnTo>
                        <a:pt x="16" y="16"/>
                      </a:lnTo>
                      <a:lnTo>
                        <a:pt x="22" y="1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4" y="6"/>
                      </a:lnTo>
                      <a:lnTo>
                        <a:pt x="36" y="4"/>
                      </a:lnTo>
                      <a:lnTo>
                        <a:pt x="36" y="4"/>
                      </a:lnTo>
                      <a:lnTo>
                        <a:pt x="34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3" name="ísḻiḍé"/>
                <p:cNvSpPr/>
                <p:nvPr/>
              </p:nvSpPr>
              <p:spPr bwMode="auto">
                <a:xfrm>
                  <a:off x="6400800" y="2000250"/>
                  <a:ext cx="406400" cy="342900"/>
                </a:xfrm>
                <a:custGeom>
                  <a:avLst/>
                  <a:gdLst/>
                  <a:ahLst/>
                  <a:cxnLst>
                    <a:cxn ang="0">
                      <a:pos x="202" y="42"/>
                    </a:cxn>
                    <a:cxn ang="0">
                      <a:pos x="190" y="16"/>
                    </a:cxn>
                    <a:cxn ang="0">
                      <a:pos x="182" y="4"/>
                    </a:cxn>
                    <a:cxn ang="0">
                      <a:pos x="168" y="0"/>
                    </a:cxn>
                    <a:cxn ang="0">
                      <a:pos x="88" y="0"/>
                    </a:cxn>
                    <a:cxn ang="0">
                      <a:pos x="74" y="4"/>
                    </a:cxn>
                    <a:cxn ang="0">
                      <a:pos x="66" y="16"/>
                    </a:cxn>
                    <a:cxn ang="0">
                      <a:pos x="20" y="48"/>
                    </a:cxn>
                    <a:cxn ang="0">
                      <a:pos x="12" y="52"/>
                    </a:cxn>
                    <a:cxn ang="0">
                      <a:pos x="2" y="64"/>
                    </a:cxn>
                    <a:cxn ang="0">
                      <a:pos x="0" y="192"/>
                    </a:cxn>
                    <a:cxn ang="0">
                      <a:pos x="2" y="202"/>
                    </a:cxn>
                    <a:cxn ang="0">
                      <a:pos x="14" y="214"/>
                    </a:cxn>
                    <a:cxn ang="0">
                      <a:pos x="232" y="216"/>
                    </a:cxn>
                    <a:cxn ang="0">
                      <a:pos x="242" y="214"/>
                    </a:cxn>
                    <a:cxn ang="0">
                      <a:pos x="254" y="202"/>
                    </a:cxn>
                    <a:cxn ang="0">
                      <a:pos x="256" y="72"/>
                    </a:cxn>
                    <a:cxn ang="0">
                      <a:pos x="254" y="64"/>
                    </a:cxn>
                    <a:cxn ang="0">
                      <a:pos x="244" y="52"/>
                    </a:cxn>
                    <a:cxn ang="0">
                      <a:pos x="240" y="192"/>
                    </a:cxn>
                    <a:cxn ang="0">
                      <a:pos x="240" y="196"/>
                    </a:cxn>
                    <a:cxn ang="0">
                      <a:pos x="236" y="200"/>
                    </a:cxn>
                    <a:cxn ang="0">
                      <a:pos x="24" y="200"/>
                    </a:cxn>
                    <a:cxn ang="0">
                      <a:pos x="20" y="200"/>
                    </a:cxn>
                    <a:cxn ang="0">
                      <a:pos x="16" y="196"/>
                    </a:cxn>
                    <a:cxn ang="0">
                      <a:pos x="16" y="72"/>
                    </a:cxn>
                    <a:cxn ang="0">
                      <a:pos x="18" y="66"/>
                    </a:cxn>
                    <a:cxn ang="0">
                      <a:pos x="66" y="56"/>
                    </a:cxn>
                    <a:cxn ang="0">
                      <a:pos x="80" y="22"/>
                    </a:cxn>
                    <a:cxn ang="0">
                      <a:pos x="88" y="16"/>
                    </a:cxn>
                    <a:cxn ang="0">
                      <a:pos x="168" y="16"/>
                    </a:cxn>
                    <a:cxn ang="0">
                      <a:pos x="176" y="22"/>
                    </a:cxn>
                    <a:cxn ang="0">
                      <a:pos x="234" y="64"/>
                    </a:cxn>
                    <a:cxn ang="0">
                      <a:pos x="238" y="66"/>
                    </a:cxn>
                    <a:cxn ang="0">
                      <a:pos x="240" y="192"/>
                    </a:cxn>
                  </a:cxnLst>
                  <a:rect l="0" t="0" r="r" b="b"/>
                  <a:pathLst>
                    <a:path w="256" h="216">
                      <a:moveTo>
                        <a:pt x="236" y="48"/>
                      </a:moveTo>
                      <a:lnTo>
                        <a:pt x="202" y="42"/>
                      </a:lnTo>
                      <a:lnTo>
                        <a:pt x="190" y="16"/>
                      </a:lnTo>
                      <a:lnTo>
                        <a:pt x="190" y="16"/>
                      </a:lnTo>
                      <a:lnTo>
                        <a:pt x="186" y="8"/>
                      </a:lnTo>
                      <a:lnTo>
                        <a:pt x="182" y="4"/>
                      </a:lnTo>
                      <a:lnTo>
                        <a:pt x="176" y="2"/>
                      </a:lnTo>
                      <a:lnTo>
                        <a:pt x="168" y="0"/>
                      </a:lnTo>
                      <a:lnTo>
                        <a:pt x="88" y="0"/>
                      </a:lnTo>
                      <a:lnTo>
                        <a:pt x="88" y="0"/>
                      </a:lnTo>
                      <a:lnTo>
                        <a:pt x="80" y="2"/>
                      </a:lnTo>
                      <a:lnTo>
                        <a:pt x="74" y="4"/>
                      </a:lnTo>
                      <a:lnTo>
                        <a:pt x="70" y="8"/>
                      </a:lnTo>
                      <a:lnTo>
                        <a:pt x="66" y="16"/>
                      </a:lnTo>
                      <a:lnTo>
                        <a:pt x="54" y="42"/>
                      </a:lnTo>
                      <a:lnTo>
                        <a:pt x="20" y="48"/>
                      </a:lnTo>
                      <a:lnTo>
                        <a:pt x="20" y="48"/>
                      </a:lnTo>
                      <a:lnTo>
                        <a:pt x="12" y="52"/>
                      </a:lnTo>
                      <a:lnTo>
                        <a:pt x="6" y="56"/>
                      </a:lnTo>
                      <a:lnTo>
                        <a:pt x="2" y="64"/>
                      </a:lnTo>
                      <a:lnTo>
                        <a:pt x="0" y="72"/>
                      </a:lnTo>
                      <a:lnTo>
                        <a:pt x="0" y="192"/>
                      </a:lnTo>
                      <a:lnTo>
                        <a:pt x="0" y="192"/>
                      </a:lnTo>
                      <a:lnTo>
                        <a:pt x="2" y="202"/>
                      </a:lnTo>
                      <a:lnTo>
                        <a:pt x="8" y="208"/>
                      </a:lnTo>
                      <a:lnTo>
                        <a:pt x="14" y="214"/>
                      </a:lnTo>
                      <a:lnTo>
                        <a:pt x="24" y="216"/>
                      </a:lnTo>
                      <a:lnTo>
                        <a:pt x="232" y="216"/>
                      </a:lnTo>
                      <a:lnTo>
                        <a:pt x="232" y="216"/>
                      </a:lnTo>
                      <a:lnTo>
                        <a:pt x="242" y="214"/>
                      </a:lnTo>
                      <a:lnTo>
                        <a:pt x="248" y="208"/>
                      </a:lnTo>
                      <a:lnTo>
                        <a:pt x="254" y="202"/>
                      </a:lnTo>
                      <a:lnTo>
                        <a:pt x="256" y="192"/>
                      </a:lnTo>
                      <a:lnTo>
                        <a:pt x="256" y="72"/>
                      </a:lnTo>
                      <a:lnTo>
                        <a:pt x="256" y="72"/>
                      </a:lnTo>
                      <a:lnTo>
                        <a:pt x="254" y="64"/>
                      </a:lnTo>
                      <a:lnTo>
                        <a:pt x="250" y="56"/>
                      </a:lnTo>
                      <a:lnTo>
                        <a:pt x="244" y="52"/>
                      </a:lnTo>
                      <a:lnTo>
                        <a:pt x="236" y="48"/>
                      </a:lnTo>
                      <a:close/>
                      <a:moveTo>
                        <a:pt x="240" y="192"/>
                      </a:moveTo>
                      <a:lnTo>
                        <a:pt x="240" y="192"/>
                      </a:lnTo>
                      <a:lnTo>
                        <a:pt x="240" y="196"/>
                      </a:lnTo>
                      <a:lnTo>
                        <a:pt x="238" y="198"/>
                      </a:lnTo>
                      <a:lnTo>
                        <a:pt x="236" y="200"/>
                      </a:lnTo>
                      <a:lnTo>
                        <a:pt x="232" y="200"/>
                      </a:lnTo>
                      <a:lnTo>
                        <a:pt x="24" y="200"/>
                      </a:lnTo>
                      <a:lnTo>
                        <a:pt x="24" y="200"/>
                      </a:lnTo>
                      <a:lnTo>
                        <a:pt x="20" y="200"/>
                      </a:lnTo>
                      <a:lnTo>
                        <a:pt x="18" y="198"/>
                      </a:lnTo>
                      <a:lnTo>
                        <a:pt x="16" y="196"/>
                      </a:lnTo>
                      <a:lnTo>
                        <a:pt x="16" y="192"/>
                      </a:lnTo>
                      <a:lnTo>
                        <a:pt x="16" y="72"/>
                      </a:lnTo>
                      <a:lnTo>
                        <a:pt x="16" y="72"/>
                      </a:lnTo>
                      <a:lnTo>
                        <a:pt x="18" y="66"/>
                      </a:lnTo>
                      <a:lnTo>
                        <a:pt x="22" y="64"/>
                      </a:lnTo>
                      <a:lnTo>
                        <a:pt x="66" y="56"/>
                      </a:lnTo>
                      <a:lnTo>
                        <a:pt x="80" y="22"/>
                      </a:lnTo>
                      <a:lnTo>
                        <a:pt x="80" y="22"/>
                      </a:lnTo>
                      <a:lnTo>
                        <a:pt x="84" y="18"/>
                      </a:lnTo>
                      <a:lnTo>
                        <a:pt x="88" y="16"/>
                      </a:lnTo>
                      <a:lnTo>
                        <a:pt x="168" y="16"/>
                      </a:lnTo>
                      <a:lnTo>
                        <a:pt x="168" y="16"/>
                      </a:lnTo>
                      <a:lnTo>
                        <a:pt x="172" y="18"/>
                      </a:lnTo>
                      <a:lnTo>
                        <a:pt x="176" y="22"/>
                      </a:lnTo>
                      <a:lnTo>
                        <a:pt x="190" y="56"/>
                      </a:lnTo>
                      <a:lnTo>
                        <a:pt x="234" y="64"/>
                      </a:lnTo>
                      <a:lnTo>
                        <a:pt x="234" y="64"/>
                      </a:lnTo>
                      <a:lnTo>
                        <a:pt x="238" y="66"/>
                      </a:lnTo>
                      <a:lnTo>
                        <a:pt x="240" y="72"/>
                      </a:lnTo>
                      <a:lnTo>
                        <a:pt x="240" y="1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23" name="îṣ1iḋé"/>
              <p:cNvGrpSpPr/>
              <p:nvPr/>
            </p:nvGrpSpPr>
            <p:grpSpPr>
              <a:xfrm>
                <a:off x="5875229" y="2751322"/>
                <a:ext cx="441575" cy="441575"/>
                <a:chOff x="3149600" y="2774950"/>
                <a:chExt cx="406400" cy="406400"/>
              </a:xfrm>
              <a:solidFill>
                <a:schemeClr val="bg2"/>
              </a:solidFill>
            </p:grpSpPr>
            <p:sp>
              <p:nvSpPr>
                <p:cNvPr id="45" name="ïṣḷïḓé"/>
                <p:cNvSpPr/>
                <p:nvPr/>
              </p:nvSpPr>
              <p:spPr bwMode="auto">
                <a:xfrm>
                  <a:off x="3327400" y="2978150"/>
                  <a:ext cx="63500" cy="63500"/>
                </a:xfrm>
                <a:custGeom>
                  <a:avLst/>
                  <a:gdLst/>
                  <a:ahLst/>
                  <a:cxnLst>
                    <a:cxn ang="0">
                      <a:pos x="20" y="40"/>
                    </a:cxn>
                    <a:cxn ang="0">
                      <a:pos x="20" y="40"/>
                    </a:cxn>
                    <a:cxn ang="0">
                      <a:pos x="28" y="38"/>
                    </a:cxn>
                    <a:cxn ang="0">
                      <a:pos x="34" y="34"/>
                    </a:cxn>
                    <a:cxn ang="0">
                      <a:pos x="38" y="28"/>
                    </a:cxn>
                    <a:cxn ang="0">
                      <a:pos x="40" y="20"/>
                    </a:cxn>
                    <a:cxn ang="0">
                      <a:pos x="40" y="20"/>
                    </a:cxn>
                    <a:cxn ang="0">
                      <a:pos x="38" y="12"/>
                    </a:cxn>
                    <a:cxn ang="0">
                      <a:pos x="34" y="6"/>
                    </a:cxn>
                    <a:cxn ang="0">
                      <a:pos x="28" y="2"/>
                    </a:cxn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12" y="2"/>
                    </a:cxn>
                    <a:cxn ang="0">
                      <a:pos x="6" y="6"/>
                    </a:cxn>
                    <a:cxn ang="0">
                      <a:pos x="2" y="12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28"/>
                    </a:cxn>
                    <a:cxn ang="0">
                      <a:pos x="6" y="34"/>
                    </a:cxn>
                    <a:cxn ang="0">
                      <a:pos x="12" y="38"/>
                    </a:cxn>
                    <a:cxn ang="0">
                      <a:pos x="20" y="40"/>
                    </a:cxn>
                    <a:cxn ang="0">
                      <a:pos x="20" y="8"/>
                    </a:cxn>
                    <a:cxn ang="0">
                      <a:pos x="20" y="8"/>
                    </a:cxn>
                    <a:cxn ang="0">
                      <a:pos x="24" y="8"/>
                    </a:cxn>
                    <a:cxn ang="0">
                      <a:pos x="28" y="12"/>
                    </a:cxn>
                    <a:cxn ang="0">
                      <a:pos x="32" y="16"/>
                    </a:cxn>
                    <a:cxn ang="0">
                      <a:pos x="32" y="20"/>
                    </a:cxn>
                    <a:cxn ang="0">
                      <a:pos x="32" y="20"/>
                    </a:cxn>
                    <a:cxn ang="0">
                      <a:pos x="32" y="24"/>
                    </a:cxn>
                    <a:cxn ang="0">
                      <a:pos x="28" y="28"/>
                    </a:cxn>
                    <a:cxn ang="0">
                      <a:pos x="24" y="32"/>
                    </a:cxn>
                    <a:cxn ang="0">
                      <a:pos x="20" y="32"/>
                    </a:cxn>
                    <a:cxn ang="0">
                      <a:pos x="20" y="32"/>
                    </a:cxn>
                    <a:cxn ang="0">
                      <a:pos x="16" y="32"/>
                    </a:cxn>
                    <a:cxn ang="0">
                      <a:pos x="12" y="28"/>
                    </a:cxn>
                    <a:cxn ang="0">
                      <a:pos x="8" y="24"/>
                    </a:cxn>
                    <a:cxn ang="0">
                      <a:pos x="8" y="20"/>
                    </a:cxn>
                    <a:cxn ang="0">
                      <a:pos x="8" y="20"/>
                    </a:cxn>
                    <a:cxn ang="0">
                      <a:pos x="8" y="16"/>
                    </a:cxn>
                    <a:cxn ang="0">
                      <a:pos x="12" y="12"/>
                    </a:cxn>
                    <a:cxn ang="0">
                      <a:pos x="16" y="8"/>
                    </a:cxn>
                    <a:cxn ang="0">
                      <a:pos x="20" y="8"/>
                    </a:cxn>
                  </a:cxnLst>
                  <a:rect l="0" t="0" r="r" b="b"/>
                  <a:pathLst>
                    <a:path w="40" h="40">
                      <a:moveTo>
                        <a:pt x="20" y="40"/>
                      </a:moveTo>
                      <a:lnTo>
                        <a:pt x="20" y="40"/>
                      </a:lnTo>
                      <a:lnTo>
                        <a:pt x="28" y="38"/>
                      </a:lnTo>
                      <a:lnTo>
                        <a:pt x="34" y="34"/>
                      </a:lnTo>
                      <a:lnTo>
                        <a:pt x="38" y="28"/>
                      </a:lnTo>
                      <a:lnTo>
                        <a:pt x="40" y="20"/>
                      </a:lnTo>
                      <a:lnTo>
                        <a:pt x="40" y="20"/>
                      </a:lnTo>
                      <a:lnTo>
                        <a:pt x="38" y="12"/>
                      </a:lnTo>
                      <a:lnTo>
                        <a:pt x="34" y="6"/>
                      </a:lnTo>
                      <a:lnTo>
                        <a:pt x="28" y="2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12" y="2"/>
                      </a:lnTo>
                      <a:lnTo>
                        <a:pt x="6" y="6"/>
                      </a:lnTo>
                      <a:lnTo>
                        <a:pt x="2" y="12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28"/>
                      </a:lnTo>
                      <a:lnTo>
                        <a:pt x="6" y="34"/>
                      </a:lnTo>
                      <a:lnTo>
                        <a:pt x="12" y="38"/>
                      </a:lnTo>
                      <a:lnTo>
                        <a:pt x="20" y="40"/>
                      </a:lnTo>
                      <a:close/>
                      <a:moveTo>
                        <a:pt x="20" y="8"/>
                      </a:moveTo>
                      <a:lnTo>
                        <a:pt x="20" y="8"/>
                      </a:lnTo>
                      <a:lnTo>
                        <a:pt x="24" y="8"/>
                      </a:lnTo>
                      <a:lnTo>
                        <a:pt x="28" y="12"/>
                      </a:lnTo>
                      <a:lnTo>
                        <a:pt x="32" y="16"/>
                      </a:lnTo>
                      <a:lnTo>
                        <a:pt x="32" y="20"/>
                      </a:lnTo>
                      <a:lnTo>
                        <a:pt x="32" y="20"/>
                      </a:lnTo>
                      <a:lnTo>
                        <a:pt x="32" y="24"/>
                      </a:lnTo>
                      <a:lnTo>
                        <a:pt x="28" y="28"/>
                      </a:lnTo>
                      <a:lnTo>
                        <a:pt x="24" y="32"/>
                      </a:lnTo>
                      <a:lnTo>
                        <a:pt x="20" y="32"/>
                      </a:lnTo>
                      <a:lnTo>
                        <a:pt x="20" y="32"/>
                      </a:lnTo>
                      <a:lnTo>
                        <a:pt x="16" y="32"/>
                      </a:lnTo>
                      <a:lnTo>
                        <a:pt x="12" y="28"/>
                      </a:lnTo>
                      <a:lnTo>
                        <a:pt x="8" y="24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8" y="16"/>
                      </a:lnTo>
                      <a:lnTo>
                        <a:pt x="12" y="12"/>
                      </a:lnTo>
                      <a:lnTo>
                        <a:pt x="16" y="8"/>
                      </a:lnTo>
                      <a:lnTo>
                        <a:pt x="20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6" name="iŝļîdé"/>
                <p:cNvSpPr/>
                <p:nvPr/>
              </p:nvSpPr>
              <p:spPr bwMode="auto">
                <a:xfrm>
                  <a:off x="3492500" y="2774950"/>
                  <a:ext cx="63500" cy="63500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12" y="2"/>
                    </a:cxn>
                    <a:cxn ang="0">
                      <a:pos x="6" y="6"/>
                    </a:cxn>
                    <a:cxn ang="0">
                      <a:pos x="2" y="12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28"/>
                    </a:cxn>
                    <a:cxn ang="0">
                      <a:pos x="6" y="34"/>
                    </a:cxn>
                    <a:cxn ang="0">
                      <a:pos x="12" y="38"/>
                    </a:cxn>
                    <a:cxn ang="0">
                      <a:pos x="20" y="40"/>
                    </a:cxn>
                    <a:cxn ang="0">
                      <a:pos x="20" y="40"/>
                    </a:cxn>
                    <a:cxn ang="0">
                      <a:pos x="28" y="38"/>
                    </a:cxn>
                    <a:cxn ang="0">
                      <a:pos x="34" y="34"/>
                    </a:cxn>
                    <a:cxn ang="0">
                      <a:pos x="38" y="28"/>
                    </a:cxn>
                    <a:cxn ang="0">
                      <a:pos x="40" y="20"/>
                    </a:cxn>
                    <a:cxn ang="0">
                      <a:pos x="40" y="20"/>
                    </a:cxn>
                    <a:cxn ang="0">
                      <a:pos x="38" y="12"/>
                    </a:cxn>
                    <a:cxn ang="0">
                      <a:pos x="34" y="6"/>
                    </a:cxn>
                    <a:cxn ang="0">
                      <a:pos x="28" y="2"/>
                    </a:cxn>
                    <a:cxn ang="0">
                      <a:pos x="20" y="0"/>
                    </a:cxn>
                    <a:cxn ang="0">
                      <a:pos x="20" y="32"/>
                    </a:cxn>
                    <a:cxn ang="0">
                      <a:pos x="20" y="32"/>
                    </a:cxn>
                    <a:cxn ang="0">
                      <a:pos x="16" y="32"/>
                    </a:cxn>
                    <a:cxn ang="0">
                      <a:pos x="12" y="28"/>
                    </a:cxn>
                    <a:cxn ang="0">
                      <a:pos x="8" y="24"/>
                    </a:cxn>
                    <a:cxn ang="0">
                      <a:pos x="8" y="20"/>
                    </a:cxn>
                    <a:cxn ang="0">
                      <a:pos x="8" y="20"/>
                    </a:cxn>
                    <a:cxn ang="0">
                      <a:pos x="8" y="16"/>
                    </a:cxn>
                    <a:cxn ang="0">
                      <a:pos x="12" y="12"/>
                    </a:cxn>
                    <a:cxn ang="0">
                      <a:pos x="16" y="8"/>
                    </a:cxn>
                    <a:cxn ang="0">
                      <a:pos x="20" y="8"/>
                    </a:cxn>
                    <a:cxn ang="0">
                      <a:pos x="20" y="8"/>
                    </a:cxn>
                    <a:cxn ang="0">
                      <a:pos x="24" y="8"/>
                    </a:cxn>
                    <a:cxn ang="0">
                      <a:pos x="28" y="12"/>
                    </a:cxn>
                    <a:cxn ang="0">
                      <a:pos x="32" y="16"/>
                    </a:cxn>
                    <a:cxn ang="0">
                      <a:pos x="32" y="20"/>
                    </a:cxn>
                    <a:cxn ang="0">
                      <a:pos x="32" y="20"/>
                    </a:cxn>
                    <a:cxn ang="0">
                      <a:pos x="32" y="24"/>
                    </a:cxn>
                    <a:cxn ang="0">
                      <a:pos x="28" y="28"/>
                    </a:cxn>
                    <a:cxn ang="0">
                      <a:pos x="24" y="32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12" y="2"/>
                      </a:lnTo>
                      <a:lnTo>
                        <a:pt x="6" y="6"/>
                      </a:lnTo>
                      <a:lnTo>
                        <a:pt x="2" y="12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28"/>
                      </a:lnTo>
                      <a:lnTo>
                        <a:pt x="6" y="34"/>
                      </a:lnTo>
                      <a:lnTo>
                        <a:pt x="12" y="38"/>
                      </a:lnTo>
                      <a:lnTo>
                        <a:pt x="20" y="40"/>
                      </a:lnTo>
                      <a:lnTo>
                        <a:pt x="20" y="40"/>
                      </a:lnTo>
                      <a:lnTo>
                        <a:pt x="28" y="38"/>
                      </a:lnTo>
                      <a:lnTo>
                        <a:pt x="34" y="34"/>
                      </a:lnTo>
                      <a:lnTo>
                        <a:pt x="38" y="28"/>
                      </a:lnTo>
                      <a:lnTo>
                        <a:pt x="40" y="20"/>
                      </a:lnTo>
                      <a:lnTo>
                        <a:pt x="40" y="20"/>
                      </a:lnTo>
                      <a:lnTo>
                        <a:pt x="38" y="12"/>
                      </a:lnTo>
                      <a:lnTo>
                        <a:pt x="34" y="6"/>
                      </a:lnTo>
                      <a:lnTo>
                        <a:pt x="28" y="2"/>
                      </a:lnTo>
                      <a:lnTo>
                        <a:pt x="20" y="0"/>
                      </a:lnTo>
                      <a:close/>
                      <a:moveTo>
                        <a:pt x="20" y="32"/>
                      </a:moveTo>
                      <a:lnTo>
                        <a:pt x="20" y="32"/>
                      </a:lnTo>
                      <a:lnTo>
                        <a:pt x="16" y="32"/>
                      </a:lnTo>
                      <a:lnTo>
                        <a:pt x="12" y="28"/>
                      </a:lnTo>
                      <a:lnTo>
                        <a:pt x="8" y="24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8" y="16"/>
                      </a:lnTo>
                      <a:lnTo>
                        <a:pt x="12" y="12"/>
                      </a:lnTo>
                      <a:lnTo>
                        <a:pt x="16" y="8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8"/>
                      </a:lnTo>
                      <a:lnTo>
                        <a:pt x="28" y="12"/>
                      </a:lnTo>
                      <a:lnTo>
                        <a:pt x="32" y="16"/>
                      </a:lnTo>
                      <a:lnTo>
                        <a:pt x="32" y="20"/>
                      </a:lnTo>
                      <a:lnTo>
                        <a:pt x="32" y="20"/>
                      </a:lnTo>
                      <a:lnTo>
                        <a:pt x="32" y="24"/>
                      </a:lnTo>
                      <a:lnTo>
                        <a:pt x="28" y="28"/>
                      </a:lnTo>
                      <a:lnTo>
                        <a:pt x="24" y="32"/>
                      </a:lnTo>
                      <a:lnTo>
                        <a:pt x="20" y="3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7" name="îSľiḋé"/>
                <p:cNvSpPr/>
                <p:nvPr/>
              </p:nvSpPr>
              <p:spPr bwMode="auto">
                <a:xfrm>
                  <a:off x="3251200" y="2965450"/>
                  <a:ext cx="50800" cy="50800"/>
                </a:xfrm>
                <a:custGeom>
                  <a:avLst/>
                  <a:gdLst/>
                  <a:ahLst/>
                  <a:cxnLst>
                    <a:cxn ang="0">
                      <a:pos x="0" y="16"/>
                    </a:cxn>
                    <a:cxn ang="0">
                      <a:pos x="0" y="16"/>
                    </a:cxn>
                    <a:cxn ang="0">
                      <a:pos x="2" y="22"/>
                    </a:cxn>
                    <a:cxn ang="0">
                      <a:pos x="4" y="28"/>
                    </a:cxn>
                    <a:cxn ang="0">
                      <a:pos x="10" y="30"/>
                    </a:cxn>
                    <a:cxn ang="0">
                      <a:pos x="16" y="32"/>
                    </a:cxn>
                    <a:cxn ang="0">
                      <a:pos x="16" y="32"/>
                    </a:cxn>
                    <a:cxn ang="0">
                      <a:pos x="22" y="30"/>
                    </a:cxn>
                    <a:cxn ang="0">
                      <a:pos x="28" y="28"/>
                    </a:cxn>
                    <a:cxn ang="0">
                      <a:pos x="30" y="22"/>
                    </a:cxn>
                    <a:cxn ang="0">
                      <a:pos x="32" y="16"/>
                    </a:cxn>
                    <a:cxn ang="0">
                      <a:pos x="32" y="16"/>
                    </a:cxn>
                    <a:cxn ang="0">
                      <a:pos x="30" y="10"/>
                    </a:cxn>
                    <a:cxn ang="0">
                      <a:pos x="28" y="4"/>
                    </a:cxn>
                    <a:cxn ang="0">
                      <a:pos x="22" y="2"/>
                    </a:cxn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0" y="2"/>
                    </a:cxn>
                    <a:cxn ang="0">
                      <a:pos x="4" y="4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16" y="8"/>
                    </a:cxn>
                    <a:cxn ang="0">
                      <a:pos x="16" y="8"/>
                    </a:cxn>
                    <a:cxn ang="0">
                      <a:pos x="20" y="8"/>
                    </a:cxn>
                    <a:cxn ang="0">
                      <a:pos x="22" y="10"/>
                    </a:cxn>
                    <a:cxn ang="0">
                      <a:pos x="24" y="12"/>
                    </a:cxn>
                    <a:cxn ang="0">
                      <a:pos x="24" y="16"/>
                    </a:cxn>
                    <a:cxn ang="0">
                      <a:pos x="24" y="16"/>
                    </a:cxn>
                    <a:cxn ang="0">
                      <a:pos x="24" y="20"/>
                    </a:cxn>
                    <a:cxn ang="0">
                      <a:pos x="22" y="22"/>
                    </a:cxn>
                    <a:cxn ang="0">
                      <a:pos x="20" y="24"/>
                    </a:cxn>
                    <a:cxn ang="0">
                      <a:pos x="16" y="24"/>
                    </a:cxn>
                    <a:cxn ang="0">
                      <a:pos x="16" y="24"/>
                    </a:cxn>
                    <a:cxn ang="0">
                      <a:pos x="12" y="24"/>
                    </a:cxn>
                    <a:cxn ang="0">
                      <a:pos x="10" y="22"/>
                    </a:cxn>
                    <a:cxn ang="0">
                      <a:pos x="8" y="20"/>
                    </a:cxn>
                    <a:cxn ang="0">
                      <a:pos x="8" y="16"/>
                    </a:cxn>
                    <a:cxn ang="0">
                      <a:pos x="8" y="16"/>
                    </a:cxn>
                    <a:cxn ang="0">
                      <a:pos x="8" y="12"/>
                    </a:cxn>
                    <a:cxn ang="0">
                      <a:pos x="10" y="10"/>
                    </a:cxn>
                    <a:cxn ang="0">
                      <a:pos x="12" y="8"/>
                    </a:cxn>
                    <a:cxn ang="0">
                      <a:pos x="16" y="8"/>
                    </a:cxn>
                  </a:cxnLst>
                  <a:rect l="0" t="0" r="r" b="b"/>
                  <a:pathLst>
                    <a:path w="32" h="32">
                      <a:moveTo>
                        <a:pt x="0" y="16"/>
                      </a:moveTo>
                      <a:lnTo>
                        <a:pt x="0" y="16"/>
                      </a:lnTo>
                      <a:lnTo>
                        <a:pt x="2" y="22"/>
                      </a:lnTo>
                      <a:lnTo>
                        <a:pt x="4" y="28"/>
                      </a:lnTo>
                      <a:lnTo>
                        <a:pt x="10" y="30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22" y="30"/>
                      </a:lnTo>
                      <a:lnTo>
                        <a:pt x="28" y="28"/>
                      </a:lnTo>
                      <a:lnTo>
                        <a:pt x="30" y="22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0" y="10"/>
                      </a:lnTo>
                      <a:lnTo>
                        <a:pt x="28" y="4"/>
                      </a:lnTo>
                      <a:lnTo>
                        <a:pt x="22" y="2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0" y="2"/>
                      </a:lnTo>
                      <a:lnTo>
                        <a:pt x="4" y="4"/>
                      </a:lnTo>
                      <a:lnTo>
                        <a:pt x="2" y="10"/>
                      </a:lnTo>
                      <a:lnTo>
                        <a:pt x="0" y="16"/>
                      </a:lnTo>
                      <a:close/>
                      <a:moveTo>
                        <a:pt x="16" y="8"/>
                      </a:moveTo>
                      <a:lnTo>
                        <a:pt x="16" y="8"/>
                      </a:lnTo>
                      <a:lnTo>
                        <a:pt x="20" y="8"/>
                      </a:lnTo>
                      <a:lnTo>
                        <a:pt x="22" y="10"/>
                      </a:lnTo>
                      <a:lnTo>
                        <a:pt x="24" y="12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20"/>
                      </a:lnTo>
                      <a:lnTo>
                        <a:pt x="22" y="22"/>
                      </a:lnTo>
                      <a:lnTo>
                        <a:pt x="20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2" y="24"/>
                      </a:lnTo>
                      <a:lnTo>
                        <a:pt x="10" y="22"/>
                      </a:lnTo>
                      <a:lnTo>
                        <a:pt x="8" y="20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2"/>
                      </a:lnTo>
                      <a:lnTo>
                        <a:pt x="10" y="10"/>
                      </a:lnTo>
                      <a:lnTo>
                        <a:pt x="12" y="8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8" name="ï$ḷïďè"/>
                <p:cNvSpPr/>
                <p:nvPr/>
              </p:nvSpPr>
              <p:spPr bwMode="auto">
                <a:xfrm>
                  <a:off x="3302000" y="3054350"/>
                  <a:ext cx="25400" cy="25400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8" y="16"/>
                    </a:cxn>
                    <a:cxn ang="0">
                      <a:pos x="12" y="16"/>
                    </a:cxn>
                    <a:cxn ang="0">
                      <a:pos x="14" y="14"/>
                    </a:cxn>
                    <a:cxn ang="0">
                      <a:pos x="16" y="12"/>
                    </a:cxn>
                    <a:cxn ang="0">
                      <a:pos x="16" y="8"/>
                    </a:cxn>
                    <a:cxn ang="0">
                      <a:pos x="16" y="8"/>
                    </a:cxn>
                    <a:cxn ang="0">
                      <a:pos x="16" y="4"/>
                    </a:cxn>
                    <a:cxn ang="0">
                      <a:pos x="14" y="2"/>
                    </a:cxn>
                    <a:cxn ang="0">
                      <a:pos x="12" y="0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4" y="0"/>
                    </a:cxn>
                    <a:cxn ang="0">
                      <a:pos x="2" y="2"/>
                    </a:cxn>
                    <a:cxn ang="0">
                      <a:pos x="0" y="4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4" y="16"/>
                    </a:cxn>
                    <a:cxn ang="0">
                      <a:pos x="8" y="16"/>
                    </a:cxn>
                  </a:cxnLst>
                  <a:rect l="0" t="0" r="r" b="b"/>
                  <a:pathLst>
                    <a:path w="16" h="16">
                      <a:moveTo>
                        <a:pt x="8" y="16"/>
                      </a:moveTo>
                      <a:lnTo>
                        <a:pt x="8" y="16"/>
                      </a:lnTo>
                      <a:lnTo>
                        <a:pt x="12" y="16"/>
                      </a:lnTo>
                      <a:lnTo>
                        <a:pt x="14" y="14"/>
                      </a:lnTo>
                      <a:lnTo>
                        <a:pt x="16" y="12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4"/>
                      </a:lnTo>
                      <a:lnTo>
                        <a:pt x="14" y="2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4" y="16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9" name="is1ïḍè"/>
                <p:cNvSpPr/>
                <p:nvPr/>
              </p:nvSpPr>
              <p:spPr bwMode="auto">
                <a:xfrm>
                  <a:off x="3505200" y="2863850"/>
                  <a:ext cx="25400" cy="25400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4" y="0"/>
                    </a:cxn>
                    <a:cxn ang="0">
                      <a:pos x="2" y="2"/>
                    </a:cxn>
                    <a:cxn ang="0">
                      <a:pos x="0" y="4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4" y="16"/>
                    </a:cxn>
                    <a:cxn ang="0">
                      <a:pos x="8" y="16"/>
                    </a:cxn>
                    <a:cxn ang="0">
                      <a:pos x="8" y="16"/>
                    </a:cxn>
                    <a:cxn ang="0">
                      <a:pos x="12" y="16"/>
                    </a:cxn>
                    <a:cxn ang="0">
                      <a:pos x="14" y="14"/>
                    </a:cxn>
                    <a:cxn ang="0">
                      <a:pos x="16" y="12"/>
                    </a:cxn>
                    <a:cxn ang="0">
                      <a:pos x="16" y="8"/>
                    </a:cxn>
                    <a:cxn ang="0">
                      <a:pos x="16" y="8"/>
                    </a:cxn>
                    <a:cxn ang="0">
                      <a:pos x="16" y="4"/>
                    </a:cxn>
                    <a:cxn ang="0">
                      <a:pos x="14" y="2"/>
                    </a:cxn>
                    <a:cxn ang="0">
                      <a:pos x="12" y="0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16" h="16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4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2" y="16"/>
                      </a:lnTo>
                      <a:lnTo>
                        <a:pt x="14" y="14"/>
                      </a:lnTo>
                      <a:lnTo>
                        <a:pt x="16" y="12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4"/>
                      </a:lnTo>
                      <a:lnTo>
                        <a:pt x="14" y="2"/>
                      </a:lnTo>
                      <a:lnTo>
                        <a:pt x="12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0" name="íşlïḑè"/>
                <p:cNvSpPr/>
                <p:nvPr/>
              </p:nvSpPr>
              <p:spPr bwMode="auto">
                <a:xfrm>
                  <a:off x="3149600" y="2813050"/>
                  <a:ext cx="371475" cy="368300"/>
                </a:xfrm>
                <a:custGeom>
                  <a:avLst/>
                  <a:gdLst/>
                  <a:ahLst/>
                  <a:cxnLst>
                    <a:cxn ang="0">
                      <a:pos x="166" y="6"/>
                    </a:cxn>
                    <a:cxn ang="0">
                      <a:pos x="152" y="0"/>
                    </a:cxn>
                    <a:cxn ang="0">
                      <a:pos x="144" y="2"/>
                    </a:cxn>
                    <a:cxn ang="0">
                      <a:pos x="126" y="18"/>
                    </a:cxn>
                    <a:cxn ang="0">
                      <a:pos x="122" y="24"/>
                    </a:cxn>
                    <a:cxn ang="0">
                      <a:pos x="120" y="32"/>
                    </a:cxn>
                    <a:cxn ang="0">
                      <a:pos x="122" y="42"/>
                    </a:cxn>
                    <a:cxn ang="0">
                      <a:pos x="14" y="86"/>
                    </a:cxn>
                    <a:cxn ang="0">
                      <a:pos x="6" y="92"/>
                    </a:cxn>
                    <a:cxn ang="0">
                      <a:pos x="0" y="102"/>
                    </a:cxn>
                    <a:cxn ang="0">
                      <a:pos x="0" y="108"/>
                    </a:cxn>
                    <a:cxn ang="0">
                      <a:pos x="4" y="120"/>
                    </a:cxn>
                    <a:cxn ang="0">
                      <a:pos x="108" y="224"/>
                    </a:cxn>
                    <a:cxn ang="0">
                      <a:pos x="116" y="230"/>
                    </a:cxn>
                    <a:cxn ang="0">
                      <a:pos x="126" y="232"/>
                    </a:cxn>
                    <a:cxn ang="0">
                      <a:pos x="126" y="232"/>
                    </a:cxn>
                    <a:cxn ang="0">
                      <a:pos x="130" y="232"/>
                    </a:cxn>
                    <a:cxn ang="0">
                      <a:pos x="142" y="226"/>
                    </a:cxn>
                    <a:cxn ang="0">
                      <a:pos x="148" y="216"/>
                    </a:cxn>
                    <a:cxn ang="0">
                      <a:pos x="190" y="110"/>
                    </a:cxn>
                    <a:cxn ang="0">
                      <a:pos x="202" y="114"/>
                    </a:cxn>
                    <a:cxn ang="0">
                      <a:pos x="210" y="112"/>
                    </a:cxn>
                    <a:cxn ang="0">
                      <a:pos x="228" y="96"/>
                    </a:cxn>
                    <a:cxn ang="0">
                      <a:pos x="232" y="90"/>
                    </a:cxn>
                    <a:cxn ang="0">
                      <a:pos x="234" y="82"/>
                    </a:cxn>
                    <a:cxn ang="0">
                      <a:pos x="228" y="68"/>
                    </a:cxn>
                    <a:cxn ang="0">
                      <a:pos x="134" y="210"/>
                    </a:cxn>
                    <a:cxn ang="0">
                      <a:pos x="130" y="214"/>
                    </a:cxn>
                    <a:cxn ang="0">
                      <a:pos x="128" y="216"/>
                    </a:cxn>
                    <a:cxn ang="0">
                      <a:pos x="126" y="216"/>
                    </a:cxn>
                    <a:cxn ang="0">
                      <a:pos x="18" y="112"/>
                    </a:cxn>
                    <a:cxn ang="0">
                      <a:pos x="16" y="110"/>
                    </a:cxn>
                    <a:cxn ang="0">
                      <a:pos x="16" y="106"/>
                    </a:cxn>
                    <a:cxn ang="0">
                      <a:pos x="20" y="100"/>
                    </a:cxn>
                    <a:cxn ang="0">
                      <a:pos x="70" y="80"/>
                    </a:cxn>
                    <a:cxn ang="0">
                      <a:pos x="96" y="86"/>
                    </a:cxn>
                    <a:cxn ang="0">
                      <a:pos x="134" y="92"/>
                    </a:cxn>
                    <a:cxn ang="0">
                      <a:pos x="158" y="104"/>
                    </a:cxn>
                    <a:cxn ang="0">
                      <a:pos x="134" y="210"/>
                    </a:cxn>
                    <a:cxn ang="0">
                      <a:pos x="204" y="96"/>
                    </a:cxn>
                    <a:cxn ang="0">
                      <a:pos x="202" y="98"/>
                    </a:cxn>
                    <a:cxn ang="0">
                      <a:pos x="184" y="82"/>
                    </a:cxn>
                    <a:cxn ang="0">
                      <a:pos x="174" y="108"/>
                    </a:cxn>
                    <a:cxn ang="0">
                      <a:pos x="166" y="100"/>
                    </a:cxn>
                    <a:cxn ang="0">
                      <a:pos x="138" y="86"/>
                    </a:cxn>
                    <a:cxn ang="0">
                      <a:pos x="104" y="78"/>
                    </a:cxn>
                    <a:cxn ang="0">
                      <a:pos x="82" y="76"/>
                    </a:cxn>
                    <a:cxn ang="0">
                      <a:pos x="138" y="34"/>
                    </a:cxn>
                    <a:cxn ang="0">
                      <a:pos x="136" y="32"/>
                    </a:cxn>
                    <a:cxn ang="0">
                      <a:pos x="148" y="18"/>
                    </a:cxn>
                    <a:cxn ang="0">
                      <a:pos x="152" y="16"/>
                    </a:cxn>
                    <a:cxn ang="0">
                      <a:pos x="216" y="78"/>
                    </a:cxn>
                    <a:cxn ang="0">
                      <a:pos x="218" y="82"/>
                    </a:cxn>
                  </a:cxnLst>
                  <a:rect l="0" t="0" r="r" b="b"/>
                  <a:pathLst>
                    <a:path w="234" h="232">
                      <a:moveTo>
                        <a:pt x="166" y="6"/>
                      </a:moveTo>
                      <a:lnTo>
                        <a:pt x="166" y="6"/>
                      </a:lnTo>
                      <a:lnTo>
                        <a:pt x="158" y="2"/>
                      </a:lnTo>
                      <a:lnTo>
                        <a:pt x="152" y="0"/>
                      </a:lnTo>
                      <a:lnTo>
                        <a:pt x="152" y="0"/>
                      </a:lnTo>
                      <a:lnTo>
                        <a:pt x="144" y="2"/>
                      </a:lnTo>
                      <a:lnTo>
                        <a:pt x="138" y="6"/>
                      </a:lnTo>
                      <a:lnTo>
                        <a:pt x="126" y="18"/>
                      </a:lnTo>
                      <a:lnTo>
                        <a:pt x="126" y="18"/>
                      </a:lnTo>
                      <a:lnTo>
                        <a:pt x="122" y="24"/>
                      </a:lnTo>
                      <a:lnTo>
                        <a:pt x="120" y="32"/>
                      </a:lnTo>
                      <a:lnTo>
                        <a:pt x="120" y="32"/>
                      </a:lnTo>
                      <a:lnTo>
                        <a:pt x="120" y="36"/>
                      </a:lnTo>
                      <a:lnTo>
                        <a:pt x="122" y="42"/>
                      </a:lnTo>
                      <a:lnTo>
                        <a:pt x="14" y="86"/>
                      </a:lnTo>
                      <a:lnTo>
                        <a:pt x="14" y="86"/>
                      </a:lnTo>
                      <a:lnTo>
                        <a:pt x="10" y="88"/>
                      </a:lnTo>
                      <a:lnTo>
                        <a:pt x="6" y="92"/>
                      </a:lnTo>
                      <a:lnTo>
                        <a:pt x="2" y="98"/>
                      </a:lnTo>
                      <a:lnTo>
                        <a:pt x="0" y="102"/>
                      </a:lnTo>
                      <a:lnTo>
                        <a:pt x="0" y="102"/>
                      </a:lnTo>
                      <a:lnTo>
                        <a:pt x="0" y="108"/>
                      </a:lnTo>
                      <a:lnTo>
                        <a:pt x="2" y="114"/>
                      </a:lnTo>
                      <a:lnTo>
                        <a:pt x="4" y="120"/>
                      </a:lnTo>
                      <a:lnTo>
                        <a:pt x="8" y="124"/>
                      </a:lnTo>
                      <a:lnTo>
                        <a:pt x="108" y="224"/>
                      </a:lnTo>
                      <a:lnTo>
                        <a:pt x="108" y="224"/>
                      </a:lnTo>
                      <a:lnTo>
                        <a:pt x="116" y="230"/>
                      </a:lnTo>
                      <a:lnTo>
                        <a:pt x="126" y="232"/>
                      </a:lnTo>
                      <a:lnTo>
                        <a:pt x="126" y="232"/>
                      </a:lnTo>
                      <a:lnTo>
                        <a:pt x="126" y="232"/>
                      </a:lnTo>
                      <a:lnTo>
                        <a:pt x="126" y="232"/>
                      </a:lnTo>
                      <a:lnTo>
                        <a:pt x="130" y="232"/>
                      </a:lnTo>
                      <a:lnTo>
                        <a:pt x="130" y="232"/>
                      </a:lnTo>
                      <a:lnTo>
                        <a:pt x="136" y="230"/>
                      </a:lnTo>
                      <a:lnTo>
                        <a:pt x="142" y="226"/>
                      </a:lnTo>
                      <a:lnTo>
                        <a:pt x="146" y="222"/>
                      </a:lnTo>
                      <a:lnTo>
                        <a:pt x="148" y="216"/>
                      </a:lnTo>
                      <a:lnTo>
                        <a:pt x="190" y="110"/>
                      </a:lnTo>
                      <a:lnTo>
                        <a:pt x="190" y="110"/>
                      </a:lnTo>
                      <a:lnTo>
                        <a:pt x="196" y="112"/>
                      </a:lnTo>
                      <a:lnTo>
                        <a:pt x="202" y="114"/>
                      </a:lnTo>
                      <a:lnTo>
                        <a:pt x="202" y="114"/>
                      </a:lnTo>
                      <a:lnTo>
                        <a:pt x="210" y="112"/>
                      </a:lnTo>
                      <a:lnTo>
                        <a:pt x="216" y="108"/>
                      </a:lnTo>
                      <a:lnTo>
                        <a:pt x="228" y="96"/>
                      </a:lnTo>
                      <a:lnTo>
                        <a:pt x="228" y="96"/>
                      </a:lnTo>
                      <a:lnTo>
                        <a:pt x="232" y="90"/>
                      </a:lnTo>
                      <a:lnTo>
                        <a:pt x="234" y="82"/>
                      </a:lnTo>
                      <a:lnTo>
                        <a:pt x="234" y="82"/>
                      </a:lnTo>
                      <a:lnTo>
                        <a:pt x="232" y="74"/>
                      </a:lnTo>
                      <a:lnTo>
                        <a:pt x="228" y="68"/>
                      </a:lnTo>
                      <a:lnTo>
                        <a:pt x="166" y="6"/>
                      </a:lnTo>
                      <a:close/>
                      <a:moveTo>
                        <a:pt x="134" y="210"/>
                      </a:moveTo>
                      <a:lnTo>
                        <a:pt x="134" y="210"/>
                      </a:lnTo>
                      <a:lnTo>
                        <a:pt x="130" y="214"/>
                      </a:lnTo>
                      <a:lnTo>
                        <a:pt x="128" y="216"/>
                      </a:lnTo>
                      <a:lnTo>
                        <a:pt x="128" y="216"/>
                      </a:lnTo>
                      <a:lnTo>
                        <a:pt x="126" y="216"/>
                      </a:lnTo>
                      <a:lnTo>
                        <a:pt x="126" y="216"/>
                      </a:lnTo>
                      <a:lnTo>
                        <a:pt x="120" y="214"/>
                      </a:lnTo>
                      <a:lnTo>
                        <a:pt x="18" y="112"/>
                      </a:lnTo>
                      <a:lnTo>
                        <a:pt x="18" y="112"/>
                      </a:lnTo>
                      <a:lnTo>
                        <a:pt x="16" y="110"/>
                      </a:lnTo>
                      <a:lnTo>
                        <a:pt x="16" y="106"/>
                      </a:lnTo>
                      <a:lnTo>
                        <a:pt x="16" y="106"/>
                      </a:lnTo>
                      <a:lnTo>
                        <a:pt x="18" y="102"/>
                      </a:lnTo>
                      <a:lnTo>
                        <a:pt x="20" y="100"/>
                      </a:lnTo>
                      <a:lnTo>
                        <a:pt x="70" y="80"/>
                      </a:lnTo>
                      <a:lnTo>
                        <a:pt x="70" y="80"/>
                      </a:lnTo>
                      <a:lnTo>
                        <a:pt x="84" y="84"/>
                      </a:lnTo>
                      <a:lnTo>
                        <a:pt x="96" y="86"/>
                      </a:lnTo>
                      <a:lnTo>
                        <a:pt x="120" y="88"/>
                      </a:lnTo>
                      <a:lnTo>
                        <a:pt x="134" y="92"/>
                      </a:lnTo>
                      <a:lnTo>
                        <a:pt x="146" y="98"/>
                      </a:lnTo>
                      <a:lnTo>
                        <a:pt x="158" y="104"/>
                      </a:lnTo>
                      <a:lnTo>
                        <a:pt x="172" y="116"/>
                      </a:lnTo>
                      <a:lnTo>
                        <a:pt x="134" y="210"/>
                      </a:lnTo>
                      <a:close/>
                      <a:moveTo>
                        <a:pt x="216" y="84"/>
                      </a:moveTo>
                      <a:lnTo>
                        <a:pt x="204" y="96"/>
                      </a:lnTo>
                      <a:lnTo>
                        <a:pt x="204" y="96"/>
                      </a:lnTo>
                      <a:lnTo>
                        <a:pt x="202" y="98"/>
                      </a:lnTo>
                      <a:lnTo>
                        <a:pt x="198" y="96"/>
                      </a:lnTo>
                      <a:lnTo>
                        <a:pt x="184" y="82"/>
                      </a:lnTo>
                      <a:lnTo>
                        <a:pt x="174" y="110"/>
                      </a:lnTo>
                      <a:lnTo>
                        <a:pt x="174" y="108"/>
                      </a:lnTo>
                      <a:lnTo>
                        <a:pt x="174" y="108"/>
                      </a:lnTo>
                      <a:lnTo>
                        <a:pt x="166" y="100"/>
                      </a:lnTo>
                      <a:lnTo>
                        <a:pt x="156" y="94"/>
                      </a:lnTo>
                      <a:lnTo>
                        <a:pt x="138" y="86"/>
                      </a:lnTo>
                      <a:lnTo>
                        <a:pt x="120" y="80"/>
                      </a:lnTo>
                      <a:lnTo>
                        <a:pt x="104" y="78"/>
                      </a:lnTo>
                      <a:lnTo>
                        <a:pt x="104" y="78"/>
                      </a:lnTo>
                      <a:lnTo>
                        <a:pt x="82" y="76"/>
                      </a:lnTo>
                      <a:lnTo>
                        <a:pt x="150" y="48"/>
                      </a:lnTo>
                      <a:lnTo>
                        <a:pt x="138" y="34"/>
                      </a:lnTo>
                      <a:lnTo>
                        <a:pt x="138" y="34"/>
                      </a:lnTo>
                      <a:lnTo>
                        <a:pt x="136" y="32"/>
                      </a:lnTo>
                      <a:lnTo>
                        <a:pt x="138" y="28"/>
                      </a:lnTo>
                      <a:lnTo>
                        <a:pt x="148" y="18"/>
                      </a:lnTo>
                      <a:lnTo>
                        <a:pt x="148" y="18"/>
                      </a:lnTo>
                      <a:lnTo>
                        <a:pt x="152" y="16"/>
                      </a:lnTo>
                      <a:lnTo>
                        <a:pt x="154" y="18"/>
                      </a:lnTo>
                      <a:lnTo>
                        <a:pt x="216" y="78"/>
                      </a:lnTo>
                      <a:lnTo>
                        <a:pt x="216" y="78"/>
                      </a:lnTo>
                      <a:lnTo>
                        <a:pt x="218" y="82"/>
                      </a:lnTo>
                      <a:lnTo>
                        <a:pt x="216" y="8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24" name="ïšlîďe"/>
              <p:cNvGrpSpPr/>
              <p:nvPr/>
            </p:nvGrpSpPr>
            <p:grpSpPr>
              <a:xfrm>
                <a:off x="8213505" y="2803049"/>
                <a:ext cx="232437" cy="338090"/>
                <a:chOff x="4838700" y="2774950"/>
                <a:chExt cx="279400" cy="406400"/>
              </a:xfrm>
              <a:solidFill>
                <a:schemeClr val="bg2"/>
              </a:solidFill>
            </p:grpSpPr>
            <p:sp>
              <p:nvSpPr>
                <p:cNvPr id="42" name="iṧ1îḋe"/>
                <p:cNvSpPr/>
                <p:nvPr/>
              </p:nvSpPr>
              <p:spPr bwMode="auto">
                <a:xfrm>
                  <a:off x="4838700" y="2774950"/>
                  <a:ext cx="279400" cy="406400"/>
                </a:xfrm>
                <a:custGeom>
                  <a:avLst/>
                  <a:gdLst/>
                  <a:ahLst/>
                  <a:cxnLst>
                    <a:cxn ang="0">
                      <a:pos x="88" y="0"/>
                    </a:cxn>
                    <a:cxn ang="0">
                      <a:pos x="54" y="6"/>
                    </a:cxn>
                    <a:cxn ang="0">
                      <a:pos x="26" y="26"/>
                    </a:cxn>
                    <a:cxn ang="0">
                      <a:pos x="6" y="54"/>
                    </a:cxn>
                    <a:cxn ang="0">
                      <a:pos x="0" y="88"/>
                    </a:cxn>
                    <a:cxn ang="0">
                      <a:pos x="2" y="100"/>
                    </a:cxn>
                    <a:cxn ang="0">
                      <a:pos x="16" y="138"/>
                    </a:cxn>
                    <a:cxn ang="0">
                      <a:pos x="40" y="184"/>
                    </a:cxn>
                    <a:cxn ang="0">
                      <a:pos x="50" y="214"/>
                    </a:cxn>
                    <a:cxn ang="0">
                      <a:pos x="62" y="246"/>
                    </a:cxn>
                    <a:cxn ang="0">
                      <a:pos x="76" y="254"/>
                    </a:cxn>
                    <a:cxn ang="0">
                      <a:pos x="88" y="256"/>
                    </a:cxn>
                    <a:cxn ang="0">
                      <a:pos x="108" y="252"/>
                    </a:cxn>
                    <a:cxn ang="0">
                      <a:pos x="118" y="238"/>
                    </a:cxn>
                    <a:cxn ang="0">
                      <a:pos x="136" y="184"/>
                    </a:cxn>
                    <a:cxn ang="0">
                      <a:pos x="146" y="162"/>
                    </a:cxn>
                    <a:cxn ang="0">
                      <a:pos x="172" y="112"/>
                    </a:cxn>
                    <a:cxn ang="0">
                      <a:pos x="176" y="88"/>
                    </a:cxn>
                    <a:cxn ang="0">
                      <a:pos x="174" y="70"/>
                    </a:cxn>
                    <a:cxn ang="0">
                      <a:pos x="160" y="38"/>
                    </a:cxn>
                    <a:cxn ang="0">
                      <a:pos x="138" y="16"/>
                    </a:cxn>
                    <a:cxn ang="0">
                      <a:pos x="106" y="2"/>
                    </a:cxn>
                    <a:cxn ang="0">
                      <a:pos x="108" y="218"/>
                    </a:cxn>
                    <a:cxn ang="0">
                      <a:pos x="70" y="222"/>
                    </a:cxn>
                    <a:cxn ang="0">
                      <a:pos x="64" y="208"/>
                    </a:cxn>
                    <a:cxn ang="0">
                      <a:pos x="114" y="200"/>
                    </a:cxn>
                    <a:cxn ang="0">
                      <a:pos x="112" y="208"/>
                    </a:cxn>
                    <a:cxn ang="0">
                      <a:pos x="108" y="218"/>
                    </a:cxn>
                    <a:cxn ang="0">
                      <a:pos x="62" y="200"/>
                    </a:cxn>
                    <a:cxn ang="0">
                      <a:pos x="120" y="184"/>
                    </a:cxn>
                    <a:cxn ang="0">
                      <a:pos x="116" y="192"/>
                    </a:cxn>
                    <a:cxn ang="0">
                      <a:pos x="88" y="240"/>
                    </a:cxn>
                    <a:cxn ang="0">
                      <a:pos x="82" y="240"/>
                    </a:cxn>
                    <a:cxn ang="0">
                      <a:pos x="76" y="236"/>
                    </a:cxn>
                    <a:cxn ang="0">
                      <a:pos x="106" y="226"/>
                    </a:cxn>
                    <a:cxn ang="0">
                      <a:pos x="102" y="234"/>
                    </a:cxn>
                    <a:cxn ang="0">
                      <a:pos x="94" y="240"/>
                    </a:cxn>
                    <a:cxn ang="0">
                      <a:pos x="126" y="168"/>
                    </a:cxn>
                    <a:cxn ang="0">
                      <a:pos x="50" y="168"/>
                    </a:cxn>
                    <a:cxn ang="0">
                      <a:pos x="38" y="142"/>
                    </a:cxn>
                    <a:cxn ang="0">
                      <a:pos x="18" y="100"/>
                    </a:cxn>
                    <a:cxn ang="0">
                      <a:pos x="16" y="88"/>
                    </a:cxn>
                    <a:cxn ang="0">
                      <a:pos x="22" y="60"/>
                    </a:cxn>
                    <a:cxn ang="0">
                      <a:pos x="38" y="38"/>
                    </a:cxn>
                    <a:cxn ang="0">
                      <a:pos x="60" y="22"/>
                    </a:cxn>
                    <a:cxn ang="0">
                      <a:pos x="88" y="16"/>
                    </a:cxn>
                    <a:cxn ang="0">
                      <a:pos x="102" y="18"/>
                    </a:cxn>
                    <a:cxn ang="0">
                      <a:pos x="128" y="28"/>
                    </a:cxn>
                    <a:cxn ang="0">
                      <a:pos x="148" y="48"/>
                    </a:cxn>
                    <a:cxn ang="0">
                      <a:pos x="158" y="74"/>
                    </a:cxn>
                    <a:cxn ang="0">
                      <a:pos x="160" y="88"/>
                    </a:cxn>
                    <a:cxn ang="0">
                      <a:pos x="154" y="114"/>
                    </a:cxn>
                    <a:cxn ang="0">
                      <a:pos x="138" y="142"/>
                    </a:cxn>
                  </a:cxnLst>
                  <a:rect l="0" t="0" r="r" b="b"/>
                  <a:pathLst>
                    <a:path w="176" h="256">
                      <a:moveTo>
                        <a:pt x="88" y="0"/>
                      </a:moveTo>
                      <a:lnTo>
                        <a:pt x="88" y="0"/>
                      </a:lnTo>
                      <a:lnTo>
                        <a:pt x="70" y="2"/>
                      </a:lnTo>
                      <a:lnTo>
                        <a:pt x="54" y="6"/>
                      </a:lnTo>
                      <a:lnTo>
                        <a:pt x="38" y="16"/>
                      </a:lnTo>
                      <a:lnTo>
                        <a:pt x="26" y="26"/>
                      </a:lnTo>
                      <a:lnTo>
                        <a:pt x="16" y="38"/>
                      </a:lnTo>
                      <a:lnTo>
                        <a:pt x="6" y="54"/>
                      </a:lnTo>
                      <a:lnTo>
                        <a:pt x="2" y="70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2" y="100"/>
                      </a:lnTo>
                      <a:lnTo>
                        <a:pt x="4" y="112"/>
                      </a:lnTo>
                      <a:lnTo>
                        <a:pt x="16" y="138"/>
                      </a:lnTo>
                      <a:lnTo>
                        <a:pt x="30" y="162"/>
                      </a:lnTo>
                      <a:lnTo>
                        <a:pt x="40" y="184"/>
                      </a:lnTo>
                      <a:lnTo>
                        <a:pt x="40" y="184"/>
                      </a:lnTo>
                      <a:lnTo>
                        <a:pt x="50" y="214"/>
                      </a:lnTo>
                      <a:lnTo>
                        <a:pt x="58" y="238"/>
                      </a:lnTo>
                      <a:lnTo>
                        <a:pt x="62" y="246"/>
                      </a:lnTo>
                      <a:lnTo>
                        <a:pt x="68" y="252"/>
                      </a:lnTo>
                      <a:lnTo>
                        <a:pt x="76" y="254"/>
                      </a:lnTo>
                      <a:lnTo>
                        <a:pt x="88" y="256"/>
                      </a:lnTo>
                      <a:lnTo>
                        <a:pt x="88" y="256"/>
                      </a:lnTo>
                      <a:lnTo>
                        <a:pt x="100" y="254"/>
                      </a:lnTo>
                      <a:lnTo>
                        <a:pt x="108" y="252"/>
                      </a:lnTo>
                      <a:lnTo>
                        <a:pt x="114" y="246"/>
                      </a:lnTo>
                      <a:lnTo>
                        <a:pt x="118" y="238"/>
                      </a:lnTo>
                      <a:lnTo>
                        <a:pt x="126" y="214"/>
                      </a:lnTo>
                      <a:lnTo>
                        <a:pt x="136" y="184"/>
                      </a:lnTo>
                      <a:lnTo>
                        <a:pt x="136" y="184"/>
                      </a:lnTo>
                      <a:lnTo>
                        <a:pt x="146" y="162"/>
                      </a:lnTo>
                      <a:lnTo>
                        <a:pt x="160" y="138"/>
                      </a:lnTo>
                      <a:lnTo>
                        <a:pt x="172" y="112"/>
                      </a:lnTo>
                      <a:lnTo>
                        <a:pt x="174" y="100"/>
                      </a:lnTo>
                      <a:lnTo>
                        <a:pt x="176" y="88"/>
                      </a:lnTo>
                      <a:lnTo>
                        <a:pt x="176" y="88"/>
                      </a:lnTo>
                      <a:lnTo>
                        <a:pt x="174" y="70"/>
                      </a:lnTo>
                      <a:lnTo>
                        <a:pt x="170" y="54"/>
                      </a:lnTo>
                      <a:lnTo>
                        <a:pt x="160" y="38"/>
                      </a:lnTo>
                      <a:lnTo>
                        <a:pt x="150" y="26"/>
                      </a:lnTo>
                      <a:lnTo>
                        <a:pt x="138" y="16"/>
                      </a:lnTo>
                      <a:lnTo>
                        <a:pt x="122" y="6"/>
                      </a:lnTo>
                      <a:lnTo>
                        <a:pt x="106" y="2"/>
                      </a:lnTo>
                      <a:lnTo>
                        <a:pt x="88" y="0"/>
                      </a:lnTo>
                      <a:close/>
                      <a:moveTo>
                        <a:pt x="108" y="218"/>
                      </a:moveTo>
                      <a:lnTo>
                        <a:pt x="70" y="222"/>
                      </a:lnTo>
                      <a:lnTo>
                        <a:pt x="70" y="222"/>
                      </a:lnTo>
                      <a:lnTo>
                        <a:pt x="64" y="208"/>
                      </a:lnTo>
                      <a:lnTo>
                        <a:pt x="64" y="208"/>
                      </a:lnTo>
                      <a:lnTo>
                        <a:pt x="64" y="206"/>
                      </a:lnTo>
                      <a:lnTo>
                        <a:pt x="114" y="200"/>
                      </a:lnTo>
                      <a:lnTo>
                        <a:pt x="114" y="200"/>
                      </a:lnTo>
                      <a:lnTo>
                        <a:pt x="112" y="208"/>
                      </a:lnTo>
                      <a:lnTo>
                        <a:pt x="112" y="208"/>
                      </a:lnTo>
                      <a:lnTo>
                        <a:pt x="108" y="218"/>
                      </a:lnTo>
                      <a:close/>
                      <a:moveTo>
                        <a:pt x="62" y="200"/>
                      </a:moveTo>
                      <a:lnTo>
                        <a:pt x="62" y="200"/>
                      </a:lnTo>
                      <a:lnTo>
                        <a:pt x="56" y="184"/>
                      </a:lnTo>
                      <a:lnTo>
                        <a:pt x="120" y="184"/>
                      </a:lnTo>
                      <a:lnTo>
                        <a:pt x="120" y="184"/>
                      </a:lnTo>
                      <a:lnTo>
                        <a:pt x="116" y="192"/>
                      </a:lnTo>
                      <a:lnTo>
                        <a:pt x="62" y="200"/>
                      </a:lnTo>
                      <a:close/>
                      <a:moveTo>
                        <a:pt x="88" y="240"/>
                      </a:moveTo>
                      <a:lnTo>
                        <a:pt x="88" y="240"/>
                      </a:lnTo>
                      <a:lnTo>
                        <a:pt x="82" y="240"/>
                      </a:lnTo>
                      <a:lnTo>
                        <a:pt x="78" y="238"/>
                      </a:lnTo>
                      <a:lnTo>
                        <a:pt x="76" y="236"/>
                      </a:lnTo>
                      <a:lnTo>
                        <a:pt x="72" y="230"/>
                      </a:lnTo>
                      <a:lnTo>
                        <a:pt x="106" y="226"/>
                      </a:lnTo>
                      <a:lnTo>
                        <a:pt x="106" y="226"/>
                      </a:lnTo>
                      <a:lnTo>
                        <a:pt x="102" y="234"/>
                      </a:lnTo>
                      <a:lnTo>
                        <a:pt x="98" y="238"/>
                      </a:lnTo>
                      <a:lnTo>
                        <a:pt x="94" y="240"/>
                      </a:lnTo>
                      <a:lnTo>
                        <a:pt x="88" y="240"/>
                      </a:lnTo>
                      <a:close/>
                      <a:moveTo>
                        <a:pt x="126" y="168"/>
                      </a:moveTo>
                      <a:lnTo>
                        <a:pt x="50" y="168"/>
                      </a:lnTo>
                      <a:lnTo>
                        <a:pt x="50" y="168"/>
                      </a:lnTo>
                      <a:lnTo>
                        <a:pt x="38" y="142"/>
                      </a:lnTo>
                      <a:lnTo>
                        <a:pt x="38" y="142"/>
                      </a:lnTo>
                      <a:lnTo>
                        <a:pt x="22" y="114"/>
                      </a:lnTo>
                      <a:lnTo>
                        <a:pt x="18" y="100"/>
                      </a:lnTo>
                      <a:lnTo>
                        <a:pt x="16" y="88"/>
                      </a:lnTo>
                      <a:lnTo>
                        <a:pt x="16" y="88"/>
                      </a:lnTo>
                      <a:lnTo>
                        <a:pt x="18" y="74"/>
                      </a:lnTo>
                      <a:lnTo>
                        <a:pt x="22" y="60"/>
                      </a:lnTo>
                      <a:lnTo>
                        <a:pt x="28" y="48"/>
                      </a:lnTo>
                      <a:lnTo>
                        <a:pt x="38" y="38"/>
                      </a:lnTo>
                      <a:lnTo>
                        <a:pt x="48" y="28"/>
                      </a:lnTo>
                      <a:lnTo>
                        <a:pt x="60" y="22"/>
                      </a:lnTo>
                      <a:lnTo>
                        <a:pt x="74" y="18"/>
                      </a:lnTo>
                      <a:lnTo>
                        <a:pt x="88" y="16"/>
                      </a:lnTo>
                      <a:lnTo>
                        <a:pt x="88" y="16"/>
                      </a:lnTo>
                      <a:lnTo>
                        <a:pt x="102" y="18"/>
                      </a:lnTo>
                      <a:lnTo>
                        <a:pt x="116" y="22"/>
                      </a:lnTo>
                      <a:lnTo>
                        <a:pt x="128" y="28"/>
                      </a:lnTo>
                      <a:lnTo>
                        <a:pt x="138" y="38"/>
                      </a:lnTo>
                      <a:lnTo>
                        <a:pt x="148" y="48"/>
                      </a:lnTo>
                      <a:lnTo>
                        <a:pt x="154" y="60"/>
                      </a:lnTo>
                      <a:lnTo>
                        <a:pt x="158" y="74"/>
                      </a:lnTo>
                      <a:lnTo>
                        <a:pt x="160" y="88"/>
                      </a:lnTo>
                      <a:lnTo>
                        <a:pt x="160" y="88"/>
                      </a:lnTo>
                      <a:lnTo>
                        <a:pt x="158" y="100"/>
                      </a:lnTo>
                      <a:lnTo>
                        <a:pt x="154" y="114"/>
                      </a:lnTo>
                      <a:lnTo>
                        <a:pt x="138" y="142"/>
                      </a:lnTo>
                      <a:lnTo>
                        <a:pt x="138" y="142"/>
                      </a:lnTo>
                      <a:lnTo>
                        <a:pt x="126" y="16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3" name="íšḻiḋé"/>
                <p:cNvSpPr/>
                <p:nvPr/>
              </p:nvSpPr>
              <p:spPr bwMode="auto">
                <a:xfrm>
                  <a:off x="4902200" y="2838450"/>
                  <a:ext cx="82550" cy="82550"/>
                </a:xfrm>
                <a:custGeom>
                  <a:avLst/>
                  <a:gdLst/>
                  <a:ahLst/>
                  <a:cxnLst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38" y="0"/>
                    </a:cxn>
                    <a:cxn ang="0">
                      <a:pos x="30" y="4"/>
                    </a:cxn>
                    <a:cxn ang="0">
                      <a:pos x="22" y="8"/>
                    </a:cxn>
                    <a:cxn ang="0">
                      <a:pos x="14" y="14"/>
                    </a:cxn>
                    <a:cxn ang="0">
                      <a:pos x="8" y="22"/>
                    </a:cxn>
                    <a:cxn ang="0">
                      <a:pos x="4" y="30"/>
                    </a:cxn>
                    <a:cxn ang="0">
                      <a:pos x="0" y="38"/>
                    </a:cxn>
                    <a:cxn ang="0">
                      <a:pos x="0" y="48"/>
                    </a:cxn>
                    <a:cxn ang="0">
                      <a:pos x="0" y="48"/>
                    </a:cxn>
                    <a:cxn ang="0">
                      <a:pos x="2" y="50"/>
                    </a:cxn>
                    <a:cxn ang="0">
                      <a:pos x="4" y="52"/>
                    </a:cxn>
                    <a:cxn ang="0">
                      <a:pos x="4" y="52"/>
                    </a:cxn>
                    <a:cxn ang="0">
                      <a:pos x="6" y="50"/>
                    </a:cxn>
                    <a:cxn ang="0">
                      <a:pos x="8" y="48"/>
                    </a:cxn>
                    <a:cxn ang="0">
                      <a:pos x="8" y="48"/>
                    </a:cxn>
                    <a:cxn ang="0">
                      <a:pos x="8" y="40"/>
                    </a:cxn>
                    <a:cxn ang="0">
                      <a:pos x="12" y="32"/>
                    </a:cxn>
                    <a:cxn ang="0">
                      <a:pos x="14" y="26"/>
                    </a:cxn>
                    <a:cxn ang="0">
                      <a:pos x="20" y="20"/>
                    </a:cxn>
                    <a:cxn ang="0">
                      <a:pos x="26" y="14"/>
                    </a:cxn>
                    <a:cxn ang="0">
                      <a:pos x="32" y="12"/>
                    </a:cxn>
                    <a:cxn ang="0">
                      <a:pos x="40" y="8"/>
                    </a:cxn>
                    <a:cxn ang="0">
                      <a:pos x="48" y="8"/>
                    </a:cxn>
                    <a:cxn ang="0">
                      <a:pos x="48" y="8"/>
                    </a:cxn>
                    <a:cxn ang="0">
                      <a:pos x="50" y="6"/>
                    </a:cxn>
                    <a:cxn ang="0">
                      <a:pos x="52" y="4"/>
                    </a:cxn>
                    <a:cxn ang="0">
                      <a:pos x="52" y="4"/>
                    </a:cxn>
                    <a:cxn ang="0">
                      <a:pos x="50" y="2"/>
                    </a:cxn>
                    <a:cxn ang="0">
                      <a:pos x="48" y="0"/>
                    </a:cxn>
                  </a:cxnLst>
                  <a:rect l="0" t="0" r="r" b="b"/>
                  <a:pathLst>
                    <a:path w="52" h="52">
                      <a:moveTo>
                        <a:pt x="48" y="0"/>
                      </a:moveTo>
                      <a:lnTo>
                        <a:pt x="48" y="0"/>
                      </a:lnTo>
                      <a:lnTo>
                        <a:pt x="38" y="0"/>
                      </a:lnTo>
                      <a:lnTo>
                        <a:pt x="30" y="4"/>
                      </a:lnTo>
                      <a:lnTo>
                        <a:pt x="22" y="8"/>
                      </a:lnTo>
                      <a:lnTo>
                        <a:pt x="14" y="14"/>
                      </a:lnTo>
                      <a:lnTo>
                        <a:pt x="8" y="22"/>
                      </a:lnTo>
                      <a:lnTo>
                        <a:pt x="4" y="30"/>
                      </a:lnTo>
                      <a:lnTo>
                        <a:pt x="0" y="38"/>
                      </a:lnTo>
                      <a:lnTo>
                        <a:pt x="0" y="48"/>
                      </a:lnTo>
                      <a:lnTo>
                        <a:pt x="0" y="48"/>
                      </a:lnTo>
                      <a:lnTo>
                        <a:pt x="2" y="50"/>
                      </a:lnTo>
                      <a:lnTo>
                        <a:pt x="4" y="52"/>
                      </a:lnTo>
                      <a:lnTo>
                        <a:pt x="4" y="52"/>
                      </a:lnTo>
                      <a:lnTo>
                        <a:pt x="6" y="50"/>
                      </a:lnTo>
                      <a:lnTo>
                        <a:pt x="8" y="48"/>
                      </a:lnTo>
                      <a:lnTo>
                        <a:pt x="8" y="48"/>
                      </a:lnTo>
                      <a:lnTo>
                        <a:pt x="8" y="40"/>
                      </a:lnTo>
                      <a:lnTo>
                        <a:pt x="12" y="32"/>
                      </a:lnTo>
                      <a:lnTo>
                        <a:pt x="14" y="26"/>
                      </a:lnTo>
                      <a:lnTo>
                        <a:pt x="20" y="20"/>
                      </a:lnTo>
                      <a:lnTo>
                        <a:pt x="26" y="14"/>
                      </a:lnTo>
                      <a:lnTo>
                        <a:pt x="32" y="12"/>
                      </a:lnTo>
                      <a:lnTo>
                        <a:pt x="40" y="8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50" y="6"/>
                      </a:lnTo>
                      <a:lnTo>
                        <a:pt x="52" y="4"/>
                      </a:lnTo>
                      <a:lnTo>
                        <a:pt x="52" y="4"/>
                      </a:lnTo>
                      <a:lnTo>
                        <a:pt x="50" y="2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4" name="i$ḻíḋe"/>
                <p:cNvSpPr/>
                <p:nvPr/>
              </p:nvSpPr>
              <p:spPr bwMode="auto">
                <a:xfrm>
                  <a:off x="4902200" y="2838450"/>
                  <a:ext cx="82550" cy="82550"/>
                </a:xfrm>
                <a:custGeom>
                  <a:avLst/>
                  <a:gdLst/>
                  <a:ahLst/>
                  <a:cxnLst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38" y="0"/>
                    </a:cxn>
                    <a:cxn ang="0">
                      <a:pos x="30" y="4"/>
                    </a:cxn>
                    <a:cxn ang="0">
                      <a:pos x="22" y="8"/>
                    </a:cxn>
                    <a:cxn ang="0">
                      <a:pos x="14" y="14"/>
                    </a:cxn>
                    <a:cxn ang="0">
                      <a:pos x="8" y="22"/>
                    </a:cxn>
                    <a:cxn ang="0">
                      <a:pos x="4" y="30"/>
                    </a:cxn>
                    <a:cxn ang="0">
                      <a:pos x="0" y="38"/>
                    </a:cxn>
                    <a:cxn ang="0">
                      <a:pos x="0" y="48"/>
                    </a:cxn>
                    <a:cxn ang="0">
                      <a:pos x="0" y="48"/>
                    </a:cxn>
                    <a:cxn ang="0">
                      <a:pos x="2" y="50"/>
                    </a:cxn>
                    <a:cxn ang="0">
                      <a:pos x="4" y="52"/>
                    </a:cxn>
                    <a:cxn ang="0">
                      <a:pos x="4" y="52"/>
                    </a:cxn>
                    <a:cxn ang="0">
                      <a:pos x="6" y="50"/>
                    </a:cxn>
                    <a:cxn ang="0">
                      <a:pos x="8" y="48"/>
                    </a:cxn>
                    <a:cxn ang="0">
                      <a:pos x="8" y="48"/>
                    </a:cxn>
                    <a:cxn ang="0">
                      <a:pos x="8" y="40"/>
                    </a:cxn>
                    <a:cxn ang="0">
                      <a:pos x="12" y="32"/>
                    </a:cxn>
                    <a:cxn ang="0">
                      <a:pos x="14" y="26"/>
                    </a:cxn>
                    <a:cxn ang="0">
                      <a:pos x="20" y="20"/>
                    </a:cxn>
                    <a:cxn ang="0">
                      <a:pos x="26" y="14"/>
                    </a:cxn>
                    <a:cxn ang="0">
                      <a:pos x="32" y="12"/>
                    </a:cxn>
                    <a:cxn ang="0">
                      <a:pos x="40" y="8"/>
                    </a:cxn>
                    <a:cxn ang="0">
                      <a:pos x="48" y="8"/>
                    </a:cxn>
                    <a:cxn ang="0">
                      <a:pos x="48" y="8"/>
                    </a:cxn>
                    <a:cxn ang="0">
                      <a:pos x="50" y="6"/>
                    </a:cxn>
                    <a:cxn ang="0">
                      <a:pos x="52" y="4"/>
                    </a:cxn>
                    <a:cxn ang="0">
                      <a:pos x="52" y="4"/>
                    </a:cxn>
                    <a:cxn ang="0">
                      <a:pos x="50" y="2"/>
                    </a:cxn>
                    <a:cxn ang="0">
                      <a:pos x="48" y="0"/>
                    </a:cxn>
                  </a:cxnLst>
                  <a:rect l="0" t="0" r="r" b="b"/>
                  <a:pathLst>
                    <a:path w="52" h="52">
                      <a:moveTo>
                        <a:pt x="48" y="0"/>
                      </a:moveTo>
                      <a:lnTo>
                        <a:pt x="48" y="0"/>
                      </a:lnTo>
                      <a:lnTo>
                        <a:pt x="38" y="0"/>
                      </a:lnTo>
                      <a:lnTo>
                        <a:pt x="30" y="4"/>
                      </a:lnTo>
                      <a:lnTo>
                        <a:pt x="22" y="8"/>
                      </a:lnTo>
                      <a:lnTo>
                        <a:pt x="14" y="14"/>
                      </a:lnTo>
                      <a:lnTo>
                        <a:pt x="8" y="22"/>
                      </a:lnTo>
                      <a:lnTo>
                        <a:pt x="4" y="30"/>
                      </a:lnTo>
                      <a:lnTo>
                        <a:pt x="0" y="38"/>
                      </a:lnTo>
                      <a:lnTo>
                        <a:pt x="0" y="48"/>
                      </a:lnTo>
                      <a:lnTo>
                        <a:pt x="0" y="48"/>
                      </a:lnTo>
                      <a:lnTo>
                        <a:pt x="2" y="50"/>
                      </a:lnTo>
                      <a:lnTo>
                        <a:pt x="4" y="52"/>
                      </a:lnTo>
                      <a:lnTo>
                        <a:pt x="4" y="52"/>
                      </a:lnTo>
                      <a:lnTo>
                        <a:pt x="6" y="50"/>
                      </a:lnTo>
                      <a:lnTo>
                        <a:pt x="8" y="48"/>
                      </a:lnTo>
                      <a:lnTo>
                        <a:pt x="8" y="48"/>
                      </a:lnTo>
                      <a:lnTo>
                        <a:pt x="8" y="40"/>
                      </a:lnTo>
                      <a:lnTo>
                        <a:pt x="12" y="32"/>
                      </a:lnTo>
                      <a:lnTo>
                        <a:pt x="14" y="26"/>
                      </a:lnTo>
                      <a:lnTo>
                        <a:pt x="20" y="20"/>
                      </a:lnTo>
                      <a:lnTo>
                        <a:pt x="26" y="14"/>
                      </a:lnTo>
                      <a:lnTo>
                        <a:pt x="32" y="12"/>
                      </a:lnTo>
                      <a:lnTo>
                        <a:pt x="40" y="8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50" y="6"/>
                      </a:lnTo>
                      <a:lnTo>
                        <a:pt x="52" y="4"/>
                      </a:lnTo>
                      <a:lnTo>
                        <a:pt x="52" y="4"/>
                      </a:lnTo>
                      <a:lnTo>
                        <a:pt x="50" y="2"/>
                      </a:lnTo>
                      <a:lnTo>
                        <a:pt x="48" y="0"/>
                      </a:ln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25" name="îSļíḑé"/>
              <p:cNvSpPr/>
              <p:nvPr/>
            </p:nvSpPr>
            <p:spPr bwMode="auto">
              <a:xfrm>
                <a:off x="10366880" y="2787047"/>
                <a:ext cx="370095" cy="370095"/>
              </a:xfrm>
              <a:custGeom>
                <a:avLst/>
                <a:gdLst/>
                <a:ahLst/>
                <a:cxnLst>
                  <a:cxn ang="0">
                    <a:pos x="252" y="2"/>
                  </a:cxn>
                  <a:cxn ang="0">
                    <a:pos x="252" y="2"/>
                  </a:cxn>
                  <a:cxn ang="0">
                    <a:pos x="248" y="0"/>
                  </a:cxn>
                  <a:cxn ang="0">
                    <a:pos x="248" y="0"/>
                  </a:cxn>
                  <a:cxn ang="0">
                    <a:pos x="244" y="2"/>
                  </a:cxn>
                  <a:cxn ang="0">
                    <a:pos x="4" y="162"/>
                  </a:cxn>
                  <a:cxn ang="0">
                    <a:pos x="4" y="162"/>
                  </a:cxn>
                  <a:cxn ang="0">
                    <a:pos x="0" y="164"/>
                  </a:cxn>
                  <a:cxn ang="0">
                    <a:pos x="0" y="168"/>
                  </a:cxn>
                  <a:cxn ang="0">
                    <a:pos x="0" y="168"/>
                  </a:cxn>
                  <a:cxn ang="0">
                    <a:pos x="2" y="172"/>
                  </a:cxn>
                  <a:cxn ang="0">
                    <a:pos x="6" y="176"/>
                  </a:cxn>
                  <a:cxn ang="0">
                    <a:pos x="68" y="200"/>
                  </a:cxn>
                  <a:cxn ang="0">
                    <a:pos x="98" y="252"/>
                  </a:cxn>
                  <a:cxn ang="0">
                    <a:pos x="98" y="252"/>
                  </a:cxn>
                  <a:cxn ang="0">
                    <a:pos x="100" y="254"/>
                  </a:cxn>
                  <a:cxn ang="0">
                    <a:pos x="104" y="256"/>
                  </a:cxn>
                  <a:cxn ang="0">
                    <a:pos x="104" y="256"/>
                  </a:cxn>
                  <a:cxn ang="0">
                    <a:pos x="104" y="256"/>
                  </a:cxn>
                  <a:cxn ang="0">
                    <a:pos x="108" y="254"/>
                  </a:cxn>
                  <a:cxn ang="0">
                    <a:pos x="110" y="252"/>
                  </a:cxn>
                  <a:cxn ang="0">
                    <a:pos x="128" y="224"/>
                  </a:cxn>
                  <a:cxn ang="0">
                    <a:pos x="206" y="256"/>
                  </a:cxn>
                  <a:cxn ang="0">
                    <a:pos x="206" y="256"/>
                  </a:cxn>
                  <a:cxn ang="0">
                    <a:pos x="208" y="256"/>
                  </a:cxn>
                  <a:cxn ang="0">
                    <a:pos x="208" y="256"/>
                  </a:cxn>
                  <a:cxn ang="0">
                    <a:pos x="212" y="254"/>
                  </a:cxn>
                  <a:cxn ang="0">
                    <a:pos x="212" y="254"/>
                  </a:cxn>
                  <a:cxn ang="0">
                    <a:pos x="214" y="252"/>
                  </a:cxn>
                  <a:cxn ang="0">
                    <a:pos x="216" y="250"/>
                  </a:cxn>
                  <a:cxn ang="0">
                    <a:pos x="256" y="10"/>
                  </a:cxn>
                  <a:cxn ang="0">
                    <a:pos x="256" y="10"/>
                  </a:cxn>
                  <a:cxn ang="0">
                    <a:pos x="256" y="4"/>
                  </a:cxn>
                  <a:cxn ang="0">
                    <a:pos x="252" y="2"/>
                  </a:cxn>
                  <a:cxn ang="0">
                    <a:pos x="26" y="166"/>
                  </a:cxn>
                  <a:cxn ang="0">
                    <a:pos x="210" y="42"/>
                  </a:cxn>
                  <a:cxn ang="0">
                    <a:pos x="76" y="186"/>
                  </a:cxn>
                  <a:cxn ang="0">
                    <a:pos x="76" y="186"/>
                  </a:cxn>
                  <a:cxn ang="0">
                    <a:pos x="74" y="186"/>
                  </a:cxn>
                  <a:cxn ang="0">
                    <a:pos x="26" y="166"/>
                  </a:cxn>
                  <a:cxn ang="0">
                    <a:pos x="82" y="192"/>
                  </a:cxn>
                  <a:cxn ang="0">
                    <a:pos x="82" y="192"/>
                  </a:cxn>
                  <a:cxn ang="0">
                    <a:pos x="82" y="192"/>
                  </a:cxn>
                  <a:cxn ang="0">
                    <a:pos x="234" y="30"/>
                  </a:cxn>
                  <a:cxn ang="0">
                    <a:pos x="104" y="232"/>
                  </a:cxn>
                  <a:cxn ang="0">
                    <a:pos x="82" y="192"/>
                  </a:cxn>
                  <a:cxn ang="0">
                    <a:pos x="202" y="236"/>
                  </a:cxn>
                  <a:cxn ang="0">
                    <a:pos x="134" y="210"/>
                  </a:cxn>
                  <a:cxn ang="0">
                    <a:pos x="134" y="210"/>
                  </a:cxn>
                  <a:cxn ang="0">
                    <a:pos x="128" y="208"/>
                  </a:cxn>
                  <a:cxn ang="0">
                    <a:pos x="234" y="46"/>
                  </a:cxn>
                  <a:cxn ang="0">
                    <a:pos x="202" y="236"/>
                  </a:cxn>
                </a:cxnLst>
                <a:rect l="0" t="0" r="r" b="b"/>
                <a:pathLst>
                  <a:path w="256" h="256">
                    <a:moveTo>
                      <a:pt x="252" y="2"/>
                    </a:moveTo>
                    <a:lnTo>
                      <a:pt x="252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44" y="2"/>
                    </a:lnTo>
                    <a:lnTo>
                      <a:pt x="4" y="162"/>
                    </a:lnTo>
                    <a:lnTo>
                      <a:pt x="4" y="162"/>
                    </a:lnTo>
                    <a:lnTo>
                      <a:pt x="0" y="164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2" y="172"/>
                    </a:lnTo>
                    <a:lnTo>
                      <a:pt x="6" y="176"/>
                    </a:lnTo>
                    <a:lnTo>
                      <a:pt x="68" y="200"/>
                    </a:lnTo>
                    <a:lnTo>
                      <a:pt x="98" y="252"/>
                    </a:lnTo>
                    <a:lnTo>
                      <a:pt x="98" y="252"/>
                    </a:lnTo>
                    <a:lnTo>
                      <a:pt x="100" y="254"/>
                    </a:lnTo>
                    <a:lnTo>
                      <a:pt x="104" y="256"/>
                    </a:lnTo>
                    <a:lnTo>
                      <a:pt x="104" y="256"/>
                    </a:lnTo>
                    <a:lnTo>
                      <a:pt x="104" y="256"/>
                    </a:lnTo>
                    <a:lnTo>
                      <a:pt x="108" y="254"/>
                    </a:lnTo>
                    <a:lnTo>
                      <a:pt x="110" y="252"/>
                    </a:lnTo>
                    <a:lnTo>
                      <a:pt x="128" y="224"/>
                    </a:lnTo>
                    <a:lnTo>
                      <a:pt x="206" y="256"/>
                    </a:lnTo>
                    <a:lnTo>
                      <a:pt x="206" y="256"/>
                    </a:lnTo>
                    <a:lnTo>
                      <a:pt x="208" y="256"/>
                    </a:lnTo>
                    <a:lnTo>
                      <a:pt x="208" y="256"/>
                    </a:lnTo>
                    <a:lnTo>
                      <a:pt x="212" y="254"/>
                    </a:lnTo>
                    <a:lnTo>
                      <a:pt x="212" y="254"/>
                    </a:lnTo>
                    <a:lnTo>
                      <a:pt x="214" y="252"/>
                    </a:lnTo>
                    <a:lnTo>
                      <a:pt x="216" y="250"/>
                    </a:lnTo>
                    <a:lnTo>
                      <a:pt x="256" y="10"/>
                    </a:lnTo>
                    <a:lnTo>
                      <a:pt x="256" y="10"/>
                    </a:lnTo>
                    <a:lnTo>
                      <a:pt x="256" y="4"/>
                    </a:lnTo>
                    <a:lnTo>
                      <a:pt x="252" y="2"/>
                    </a:lnTo>
                    <a:close/>
                    <a:moveTo>
                      <a:pt x="26" y="166"/>
                    </a:moveTo>
                    <a:lnTo>
                      <a:pt x="210" y="42"/>
                    </a:lnTo>
                    <a:lnTo>
                      <a:pt x="76" y="186"/>
                    </a:lnTo>
                    <a:lnTo>
                      <a:pt x="76" y="186"/>
                    </a:lnTo>
                    <a:lnTo>
                      <a:pt x="74" y="186"/>
                    </a:lnTo>
                    <a:lnTo>
                      <a:pt x="26" y="166"/>
                    </a:lnTo>
                    <a:close/>
                    <a:moveTo>
                      <a:pt x="82" y="192"/>
                    </a:moveTo>
                    <a:lnTo>
                      <a:pt x="82" y="192"/>
                    </a:lnTo>
                    <a:lnTo>
                      <a:pt x="82" y="192"/>
                    </a:lnTo>
                    <a:lnTo>
                      <a:pt x="234" y="30"/>
                    </a:lnTo>
                    <a:lnTo>
                      <a:pt x="104" y="232"/>
                    </a:lnTo>
                    <a:lnTo>
                      <a:pt x="82" y="192"/>
                    </a:lnTo>
                    <a:close/>
                    <a:moveTo>
                      <a:pt x="202" y="236"/>
                    </a:moveTo>
                    <a:lnTo>
                      <a:pt x="134" y="210"/>
                    </a:lnTo>
                    <a:lnTo>
                      <a:pt x="134" y="210"/>
                    </a:lnTo>
                    <a:lnTo>
                      <a:pt x="128" y="208"/>
                    </a:lnTo>
                    <a:lnTo>
                      <a:pt x="234" y="46"/>
                    </a:lnTo>
                    <a:lnTo>
                      <a:pt x="202" y="2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6" name="i$ḻîḓê"/>
              <p:cNvGrpSpPr/>
              <p:nvPr/>
            </p:nvGrpSpPr>
            <p:grpSpPr>
              <a:xfrm>
                <a:off x="605390" y="4239505"/>
                <a:ext cx="10981085" cy="1903730"/>
                <a:chOff x="1148901" y="2960948"/>
                <a:chExt cx="11100482" cy="1903730"/>
              </a:xfrm>
            </p:grpSpPr>
            <p:grpSp>
              <p:nvGrpSpPr>
                <p:cNvPr id="27" name="îṧ1íḑê"/>
                <p:cNvGrpSpPr/>
                <p:nvPr/>
              </p:nvGrpSpPr>
              <p:grpSpPr>
                <a:xfrm>
                  <a:off x="1148901" y="2960948"/>
                  <a:ext cx="2204941" cy="1840865"/>
                  <a:chOff x="1148901" y="2960948"/>
                  <a:chExt cx="2204941" cy="1840865"/>
                </a:xfrm>
              </p:grpSpPr>
              <p:sp>
                <p:nvSpPr>
                  <p:cNvPr id="40" name="îslíḋe"/>
                  <p:cNvSpPr txBox="1"/>
                  <p:nvPr/>
                </p:nvSpPr>
                <p:spPr>
                  <a:xfrm>
                    <a:off x="1306809" y="2960948"/>
                    <a:ext cx="1842907" cy="340360"/>
                  </a:xfrm>
                  <a:prstGeom prst="roundRect">
                    <a:avLst/>
                  </a:prstGeom>
                  <a:solidFill>
                    <a:schemeClr val="accent1"/>
                  </a:solidFill>
                </p:spPr>
                <p:txBody>
                  <a:bodyPr wrap="none">
                    <a:normAutofit fontScale="90000"/>
                  </a:bodyPr>
                  <a:lstStyle/>
                  <a:p>
                    <a:pPr algn="ctr"/>
                    <a:r>
                      <a:rPr lang="en-US" altLang="zh-CN" sz="1400" b="1" smtClean="0">
                        <a:solidFill>
                          <a:schemeClr val="bg1"/>
                        </a:solidFill>
                        <a:sym typeface="+mn-ea"/>
                      </a:rPr>
                      <a:t>PrintSCP</a:t>
                    </a:r>
                    <a:r>
                      <a:rPr lang="zh-CN" altLang="en-US" sz="1400" b="1" smtClean="0">
                        <a:solidFill>
                          <a:schemeClr val="bg1"/>
                        </a:solidFill>
                        <a:sym typeface="+mn-ea"/>
                      </a:rPr>
                      <a:t>打印接收模块</a:t>
                    </a:r>
                    <a:endParaRPr lang="zh-CN" altLang="en-US" sz="1400" b="1" dirty="0" smtClean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41" name="iṣľiďè"/>
                  <p:cNvSpPr txBox="1"/>
                  <p:nvPr/>
                </p:nvSpPr>
                <p:spPr bwMode="auto">
                  <a:xfrm>
                    <a:off x="1148901" y="3367983"/>
                    <a:ext cx="2204941" cy="14338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square" lIns="90000" tIns="46800" rIns="90000" bIns="46800" anchor="ctr" anchorCtr="1">
                    <a:noAutofit/>
                    <a:scene3d>
                      <a:camera prst="orthographicFront"/>
                      <a:lightRig rig="threePt" dir="t"/>
                    </a:scene3d>
                    <a:sp3d>
                      <a:bevelT w="0" h="0"/>
                    </a:sp3d>
                  </a:bodyPr>
                  <a:lstStyle/>
                  <a:p>
                    <a:pPr>
                      <a:lnSpc>
                        <a:spcPct val="130000"/>
                      </a:lnSpc>
                      <a:spcBef>
                        <a:spcPts val="600"/>
                      </a:spcBef>
                    </a:pPr>
                    <a:r>
                      <a:rPr lang="zh-CN" altLang="en-US" sz="1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接收医师从医院放射科设备或者</a:t>
                    </a:r>
                    <a:r>
                      <a:rPr lang="en-US" altLang="zh-CN" sz="1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PACS</a:t>
                    </a:r>
                    <a:r>
                      <a:rPr lang="zh-CN" altLang="en-US" sz="1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排版上来的附带有患者信息的</a:t>
                    </a:r>
                    <a:r>
                      <a:rPr lang="en-US" altLang="zh-CN" sz="1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Dicom</a:t>
                    </a:r>
                    <a:r>
                      <a:rPr lang="zh-CN" altLang="en-US" sz="1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影像，再对</a:t>
                    </a:r>
                    <a:r>
                      <a:rPr lang="en-US" altLang="zh-CN" sz="1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Dicom</a:t>
                    </a:r>
                    <a:r>
                      <a:rPr lang="zh-CN" altLang="en-US" sz="1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文件进行解析</a:t>
                    </a:r>
                    <a:r>
                      <a:rPr lang="zh-CN" altLang="en-US" sz="1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、</a:t>
                    </a:r>
                    <a:r>
                      <a:rPr lang="zh-CN" altLang="en-US" sz="1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转换、保存。</a:t>
                    </a:r>
                    <a:endParaRPr lang="zh-CN" altLang="en-US" sz="11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sym typeface="+mn-ea"/>
                    </a:endParaRPr>
                  </a:p>
                </p:txBody>
              </p:sp>
            </p:grpSp>
            <p:grpSp>
              <p:nvGrpSpPr>
                <p:cNvPr id="28" name="iṡḻiḍê"/>
                <p:cNvGrpSpPr/>
                <p:nvPr/>
              </p:nvGrpSpPr>
              <p:grpSpPr>
                <a:xfrm>
                  <a:off x="3372788" y="2960948"/>
                  <a:ext cx="2204941" cy="1903730"/>
                  <a:chOff x="3497671" y="2960948"/>
                  <a:chExt cx="2204941" cy="1903730"/>
                </a:xfrm>
              </p:grpSpPr>
              <p:sp>
                <p:nvSpPr>
                  <p:cNvPr id="38" name="í$1îḑe"/>
                  <p:cNvSpPr txBox="1"/>
                  <p:nvPr/>
                </p:nvSpPr>
                <p:spPr>
                  <a:xfrm>
                    <a:off x="3950069" y="2960948"/>
                    <a:ext cx="1300278" cy="340519"/>
                  </a:xfrm>
                  <a:prstGeom prst="roundRect">
                    <a:avLst/>
                  </a:prstGeom>
                  <a:solidFill>
                    <a:schemeClr val="accent2"/>
                  </a:solidFill>
                </p:spPr>
                <p:txBody>
                  <a:bodyPr wrap="none">
                    <a:normAutofit fontScale="90000"/>
                  </a:bodyPr>
                  <a:lstStyle/>
                  <a:p>
                    <a:pPr algn="ctr"/>
                    <a:r>
                      <a:rPr lang="en-US" altLang="zh-CN" sz="1400" b="1" smtClean="0">
                        <a:solidFill>
                          <a:schemeClr val="bg1"/>
                        </a:solidFill>
                        <a:sym typeface="+mn-ea"/>
                      </a:rPr>
                      <a:t>OCR</a:t>
                    </a:r>
                    <a:r>
                      <a:rPr lang="zh-CN" altLang="en-US" sz="1400" b="1" smtClean="0">
                        <a:solidFill>
                          <a:schemeClr val="bg1"/>
                        </a:solidFill>
                        <a:sym typeface="+mn-ea"/>
                      </a:rPr>
                      <a:t>识别模块</a:t>
                    </a:r>
                    <a:endParaRPr lang="zh-CN" altLang="en-US" sz="1400" b="1" dirty="0" smtClean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39" name="íSḻíḓè"/>
                  <p:cNvSpPr txBox="1"/>
                  <p:nvPr/>
                </p:nvSpPr>
                <p:spPr bwMode="auto">
                  <a:xfrm>
                    <a:off x="3497671" y="3367983"/>
                    <a:ext cx="2204941" cy="149669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square" lIns="90000" tIns="46800" rIns="90000" bIns="46800" anchor="ctr" anchorCtr="1">
                    <a:noAutofit/>
                    <a:scene3d>
                      <a:camera prst="orthographicFront"/>
                      <a:lightRig rig="threePt" dir="t"/>
                    </a:scene3d>
                    <a:sp3d>
                      <a:bevelT w="0" h="0"/>
                    </a:sp3d>
                  </a:bodyPr>
                  <a:lstStyle/>
                  <a:p>
                    <a:pPr>
                      <a:lnSpc>
                        <a:spcPct val="130000"/>
                      </a:lnSpc>
                      <a:spcBef>
                        <a:spcPts val="600"/>
                      </a:spcBef>
                    </a:pPr>
                    <a:r>
                      <a:rPr lang="zh-CN" altLang="en-US" sz="1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采用图像处理技术，识别</a:t>
                    </a:r>
                    <a:r>
                      <a:rPr lang="en-US" altLang="zh-CN" sz="1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PrintSCP</a:t>
                    </a:r>
                    <a:r>
                      <a:rPr lang="zh-CN" altLang="en-US" sz="1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接收到的影像，提取出检查号和患者号，与</a:t>
                    </a:r>
                    <a:r>
                      <a:rPr lang="en-US" altLang="zh-CN" sz="1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RIS</a:t>
                    </a:r>
                    <a:r>
                      <a:rPr lang="zh-CN" altLang="en-US" sz="1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接口作对比。</a:t>
                    </a:r>
                    <a:endParaRPr lang="zh-CN" altLang="en-US" sz="11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sym typeface="+mn-ea"/>
                    </a:endParaRPr>
                  </a:p>
                </p:txBody>
              </p:sp>
            </p:grpSp>
            <p:grpSp>
              <p:nvGrpSpPr>
                <p:cNvPr id="29" name="ïṡ1ide"/>
                <p:cNvGrpSpPr/>
                <p:nvPr/>
              </p:nvGrpSpPr>
              <p:grpSpPr>
                <a:xfrm>
                  <a:off x="5596672" y="2960948"/>
                  <a:ext cx="2204941" cy="1903730"/>
                  <a:chOff x="3497670" y="2960948"/>
                  <a:chExt cx="2204941" cy="1903730"/>
                </a:xfrm>
              </p:grpSpPr>
              <p:sp>
                <p:nvSpPr>
                  <p:cNvPr id="36" name="ísḷiḋé"/>
                  <p:cNvSpPr txBox="1"/>
                  <p:nvPr/>
                </p:nvSpPr>
                <p:spPr>
                  <a:xfrm>
                    <a:off x="3950069" y="2960948"/>
                    <a:ext cx="1300278" cy="340519"/>
                  </a:xfrm>
                  <a:prstGeom prst="roundRect">
                    <a:avLst/>
                  </a:prstGeom>
                  <a:solidFill>
                    <a:schemeClr val="accent3"/>
                  </a:solidFill>
                </p:spPr>
                <p:txBody>
                  <a:bodyPr wrap="none">
                    <a:normAutofit fontScale="90000"/>
                  </a:bodyPr>
                  <a:lstStyle/>
                  <a:p>
                    <a:pPr algn="ctr"/>
                    <a:r>
                      <a:rPr lang="zh-CN" altLang="en-US" sz="1400" b="1">
                        <a:solidFill>
                          <a:schemeClr val="bg1"/>
                        </a:solidFill>
                        <a:sym typeface="+mn-ea"/>
                      </a:rPr>
                      <a:t>生成</a:t>
                    </a:r>
                    <a:r>
                      <a:rPr lang="zh-CN" altLang="en-US" sz="1400" b="1" smtClean="0">
                        <a:solidFill>
                          <a:schemeClr val="bg1"/>
                        </a:solidFill>
                        <a:sym typeface="+mn-ea"/>
                      </a:rPr>
                      <a:t>报告模块</a:t>
                    </a:r>
                    <a:endParaRPr lang="zh-CN" altLang="en-US" sz="1400" b="1" dirty="0" smtClean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37" name="îṧlíde"/>
                  <p:cNvSpPr txBox="1"/>
                  <p:nvPr/>
                </p:nvSpPr>
                <p:spPr bwMode="auto">
                  <a:xfrm>
                    <a:off x="3497670" y="3367983"/>
                    <a:ext cx="2204941" cy="149669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square" lIns="90000" tIns="46800" rIns="90000" bIns="46800" anchor="ctr" anchorCtr="1">
                    <a:normAutofit/>
                    <a:scene3d>
                      <a:camera prst="orthographicFront"/>
                      <a:lightRig rig="threePt" dir="t"/>
                    </a:scene3d>
                    <a:sp3d>
                      <a:bevelT w="0" h="0"/>
                    </a:sp3d>
                  </a:bodyPr>
                  <a:lstStyle/>
                  <a:p>
                    <a:pPr>
                      <a:lnSpc>
                        <a:spcPct val="130000"/>
                      </a:lnSpc>
                      <a:spcBef>
                        <a:spcPts val="600"/>
                      </a:spcBef>
                    </a:pPr>
                    <a:r>
                      <a:rPr lang="zh-CN" altLang="en-US" sz="1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由识别的检查号和患者号，从</a:t>
                    </a:r>
                    <a:r>
                      <a:rPr lang="en-US" altLang="zh-CN" sz="1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RIS</a:t>
                    </a:r>
                    <a:r>
                      <a:rPr lang="zh-CN" altLang="en-US" sz="1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中筛选出报告内容需要的信息，生成附带二维码的图片格式的报告。</a:t>
                    </a:r>
                    <a:endParaRPr lang="en-US" altLang="zh-CN" sz="1400" dirty="0"/>
                  </a:p>
                </p:txBody>
              </p:sp>
            </p:grpSp>
            <p:grpSp>
              <p:nvGrpSpPr>
                <p:cNvPr id="30" name="îṣ1ïde"/>
                <p:cNvGrpSpPr/>
                <p:nvPr/>
              </p:nvGrpSpPr>
              <p:grpSpPr>
                <a:xfrm>
                  <a:off x="7820559" y="2960948"/>
                  <a:ext cx="2204941" cy="1903730"/>
                  <a:chOff x="3497672" y="2960948"/>
                  <a:chExt cx="2204941" cy="1903730"/>
                </a:xfrm>
              </p:grpSpPr>
              <p:sp>
                <p:nvSpPr>
                  <p:cNvPr id="34" name="ïSļïďé"/>
                  <p:cNvSpPr txBox="1"/>
                  <p:nvPr/>
                </p:nvSpPr>
                <p:spPr>
                  <a:xfrm>
                    <a:off x="3950069" y="2960948"/>
                    <a:ext cx="1300278" cy="340519"/>
                  </a:xfrm>
                  <a:prstGeom prst="roundRect">
                    <a:avLst/>
                  </a:prstGeom>
                  <a:solidFill>
                    <a:schemeClr val="accent4"/>
                  </a:solidFill>
                </p:spPr>
                <p:txBody>
                  <a:bodyPr wrap="none">
                    <a:normAutofit fontScale="90000"/>
                  </a:bodyPr>
                  <a:lstStyle/>
                  <a:p>
                    <a:pPr algn="ctr"/>
                    <a:r>
                      <a:rPr lang="zh-CN" altLang="en-US" sz="1400" b="1">
                        <a:solidFill>
                          <a:schemeClr val="bg1"/>
                        </a:solidFill>
                        <a:sym typeface="+mn-ea"/>
                      </a:rPr>
                      <a:t>打</a:t>
                    </a:r>
                    <a:r>
                      <a:rPr lang="zh-CN" altLang="en-US" sz="1400" b="1" smtClean="0">
                        <a:solidFill>
                          <a:schemeClr val="bg1"/>
                        </a:solidFill>
                        <a:sym typeface="+mn-ea"/>
                      </a:rPr>
                      <a:t>印客户端模块</a:t>
                    </a:r>
                    <a:endParaRPr lang="zh-CN" altLang="en-US" sz="1400" b="1" dirty="0" smtClean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35" name="i$líḓe"/>
                  <p:cNvSpPr txBox="1"/>
                  <p:nvPr/>
                </p:nvSpPr>
                <p:spPr bwMode="auto">
                  <a:xfrm>
                    <a:off x="3497672" y="3367983"/>
                    <a:ext cx="2204941" cy="149669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square" lIns="90000" tIns="46800" rIns="90000" bIns="46800" anchor="ctr" anchorCtr="1">
                    <a:noAutofit/>
                    <a:scene3d>
                      <a:camera prst="orthographicFront"/>
                      <a:lightRig rig="threePt" dir="t"/>
                    </a:scene3d>
                    <a:sp3d>
                      <a:bevelT w="0" h="0"/>
                    </a:sp3d>
                  </a:bodyPr>
                  <a:lstStyle/>
                  <a:p>
                    <a:pPr>
                      <a:lnSpc>
                        <a:spcPct val="130000"/>
                      </a:lnSpc>
                      <a:spcBef>
                        <a:spcPts val="600"/>
                      </a:spcBef>
                    </a:pPr>
                    <a:r>
                      <a:rPr lang="zh-CN" altLang="en-US" sz="11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自动打印客户端，遍历打印满足特定打印条件的患者报告，并反馈给服务器。</a:t>
                    </a:r>
                    <a:endParaRPr lang="en-US" altLang="zh-CN" sz="1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  <a:p>
                    <a:pPr>
                      <a:lnSpc>
                        <a:spcPct val="130000"/>
                      </a:lnSpc>
                      <a:spcBef>
                        <a:spcPts val="600"/>
                      </a:spcBef>
                    </a:pPr>
                    <a:r>
                      <a:rPr lang="zh-CN" altLang="en-US" sz="11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自</a:t>
                    </a:r>
                    <a:r>
                      <a:rPr lang="zh-CN" altLang="en-US" sz="11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助打印客户端，则由患者刷条码，打印满足特定条件的患者报告</a:t>
                    </a:r>
                    <a:r>
                      <a:rPr lang="zh-CN" altLang="en-US" sz="11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，并反馈给服务器。</a:t>
                    </a:r>
                    <a:endParaRPr lang="zh-CN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sym typeface="+mn-ea"/>
                    </a:endParaRPr>
                  </a:p>
                </p:txBody>
              </p:sp>
            </p:grpSp>
            <p:grpSp>
              <p:nvGrpSpPr>
                <p:cNvPr id="31" name="ïṣlíḓe"/>
                <p:cNvGrpSpPr/>
                <p:nvPr/>
              </p:nvGrpSpPr>
              <p:grpSpPr>
                <a:xfrm>
                  <a:off x="10044442" y="2960948"/>
                  <a:ext cx="2204941" cy="1774190"/>
                  <a:chOff x="3497671" y="2960948"/>
                  <a:chExt cx="2204941" cy="1774190"/>
                </a:xfrm>
              </p:grpSpPr>
              <p:sp>
                <p:nvSpPr>
                  <p:cNvPr id="32" name="işľîḓé"/>
                  <p:cNvSpPr txBox="1"/>
                  <p:nvPr/>
                </p:nvSpPr>
                <p:spPr>
                  <a:xfrm>
                    <a:off x="3950069" y="2960948"/>
                    <a:ext cx="1300278" cy="340519"/>
                  </a:xfrm>
                  <a:prstGeom prst="roundRect">
                    <a:avLst/>
                  </a:prstGeom>
                  <a:solidFill>
                    <a:schemeClr val="accent5"/>
                  </a:solidFill>
                </p:spPr>
                <p:txBody>
                  <a:bodyPr wrap="none">
                    <a:normAutofit fontScale="90000"/>
                  </a:bodyPr>
                  <a:lstStyle/>
                  <a:p>
                    <a:pPr algn="ctr"/>
                    <a:r>
                      <a:rPr lang="zh-CN" altLang="en-US" sz="1400" b="1">
                        <a:solidFill>
                          <a:schemeClr val="bg1"/>
                        </a:solidFill>
                        <a:sym typeface="+mn-ea"/>
                      </a:rPr>
                      <a:t>报</a:t>
                    </a:r>
                    <a:r>
                      <a:rPr lang="zh-CN" altLang="en-US" sz="1400" b="1" smtClean="0">
                        <a:solidFill>
                          <a:schemeClr val="bg1"/>
                        </a:solidFill>
                        <a:sym typeface="+mn-ea"/>
                      </a:rPr>
                      <a:t>告上传模块</a:t>
                    </a:r>
                    <a:endParaRPr lang="zh-CN" altLang="en-US" sz="1400" b="1" dirty="0" smtClean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33" name="ï$ľiďe"/>
                  <p:cNvSpPr txBox="1"/>
                  <p:nvPr/>
                </p:nvSpPr>
                <p:spPr bwMode="auto">
                  <a:xfrm>
                    <a:off x="3497671" y="3367983"/>
                    <a:ext cx="2204941" cy="13671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square" lIns="90000" tIns="46800" rIns="90000" bIns="46800" anchor="ctr" anchorCtr="1">
                    <a:normAutofit/>
                    <a:scene3d>
                      <a:camera prst="orthographicFront"/>
                      <a:lightRig rig="threePt" dir="t"/>
                    </a:scene3d>
                    <a:sp3d>
                      <a:bevelT w="0" h="0"/>
                    </a:sp3d>
                  </a:bodyPr>
                  <a:lstStyle/>
                  <a:p>
                    <a:pPr>
                      <a:lnSpc>
                        <a:spcPct val="130000"/>
                      </a:lnSpc>
                      <a:spcBef>
                        <a:spcPts val="600"/>
                      </a:spcBef>
                    </a:pPr>
                    <a:r>
                      <a:rPr lang="zh-CN" altLang="en-US" sz="1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rPr>
                      <a:t>收到打印客户端反馈的状态信息，上传特定状态的患者报告。</a:t>
                    </a:r>
                    <a:endParaRPr lang="en-US" altLang="zh-CN" sz="1400" dirty="0"/>
                  </a:p>
                </p:txBody>
              </p:sp>
            </p:grpSp>
          </p:grpSp>
        </p:grpSp>
        <p:cxnSp>
          <p:nvCxnSpPr>
            <p:cNvPr id="7" name="直接连接符 6"/>
            <p:cNvCxnSpPr/>
            <p:nvPr/>
          </p:nvCxnSpPr>
          <p:spPr>
            <a:xfrm>
              <a:off x="2786748" y="1123950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005320" y="1123950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7223892" y="1123950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9442464" y="1123950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ISLIDE.DIAGRAM" val="d695eabe-e7e0-4a7a-aefc-ee082644e9e4"/>
</p:tagLst>
</file>

<file path=ppt/tags/tag2.xml><?xml version="1.0" encoding="utf-8"?>
<p:tagLst xmlns:p="http://schemas.openxmlformats.org/presentationml/2006/main">
  <p:tag name="ISLIDE.DIAGRAM" val="fe4f6d2b-596d-407c-a481-6e18eac9b7c2"/>
</p:tagLst>
</file>

<file path=ppt/tags/tag3.xml><?xml version="1.0" encoding="utf-8"?>
<p:tagLst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PRING_RESOURCE_PATHS_HASH_PRESENTER" val="61edc35405d509c4ed9c9832b49b14b11d2314"/>
  <p:tag name="ISLIDE.THEME" val="73436fd3-0399-428e-adf6-53b7fd47cca9"/>
</p:tagLst>
</file>

<file path=ppt/theme/theme1.xml><?xml version="1.0" encoding="utf-8"?>
<a:theme xmlns:a="http://schemas.openxmlformats.org/drawingml/2006/main" name="毕业主题1">
  <a:themeElements>
    <a:clrScheme name="自定义 6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A79D"/>
      </a:accent1>
      <a:accent2>
        <a:srgbClr val="525863"/>
      </a:accent2>
      <a:accent3>
        <a:srgbClr val="8496B0"/>
      </a:accent3>
      <a:accent4>
        <a:srgbClr val="44546A"/>
      </a:accent4>
      <a:accent5>
        <a:srgbClr val="89B4CF"/>
      </a:accent5>
      <a:accent6>
        <a:srgbClr val="89CFB1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638</Words>
  <Application>WPS 演示</Application>
  <PresentationFormat>宽屏</PresentationFormat>
  <Paragraphs>153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宋体</vt:lpstr>
      <vt:lpstr>Wingdings</vt:lpstr>
      <vt:lpstr>Segoe UI Light</vt:lpstr>
      <vt:lpstr>微软雅黑</vt:lpstr>
      <vt:lpstr>黑体</vt:lpstr>
      <vt:lpstr>Arial Unicode MS</vt:lpstr>
      <vt:lpstr>Calibri</vt:lpstr>
      <vt:lpstr>毕业主题1</vt:lpstr>
      <vt:lpstr>OfficePLUS</vt:lpstr>
      <vt:lpstr>林晨旭</vt:lpstr>
      <vt:lpstr>PowerPoint 演示文稿</vt:lpstr>
      <vt:lpstr>流程简介</vt:lpstr>
      <vt:lpstr>流程简介</vt:lpstr>
      <vt:lpstr>PowerPoint 演示文稿</vt:lpstr>
      <vt:lpstr>PowerPoint 演示文稿</vt:lpstr>
      <vt:lpstr>PowerPoint 演示文稿</vt:lpstr>
      <vt:lpstr>模块分析</vt:lpstr>
      <vt:lpstr>模块分析</vt:lpstr>
      <vt:lpstr>应用场景</vt:lpstr>
      <vt:lpstr>应用场景</vt:lpstr>
      <vt:lpstr>生态效益</vt:lpstr>
      <vt:lpstr>生态效益</vt:lpstr>
      <vt:lpstr>生态效益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upzed R</cp:lastModifiedBy>
  <cp:revision>91</cp:revision>
  <cp:lastPrinted>2017-09-28T16:00:00Z</cp:lastPrinted>
  <dcterms:created xsi:type="dcterms:W3CDTF">2017-09-28T16:00:00Z</dcterms:created>
  <dcterms:modified xsi:type="dcterms:W3CDTF">2019-07-26T09:11:56Z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73436fd3-0399-428e-adf6-53b7fd47cca9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2019-01-03T07:40:53.5655075Z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2052-11.1.0.8894</vt:lpwstr>
  </property>
</Properties>
</file>